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notesMasterIdLst>
    <p:notesMasterId r:id="rId16"/>
  </p:notesMasterIdLst>
  <p:sldIdLst>
    <p:sldId id="2134807264" r:id="rId5"/>
    <p:sldId id="2134807272" r:id="rId6"/>
    <p:sldId id="2134807265" r:id="rId7"/>
    <p:sldId id="2134807253" r:id="rId8"/>
    <p:sldId id="2134807266" r:id="rId9"/>
    <p:sldId id="335" r:id="rId10"/>
    <p:sldId id="2134807267" r:id="rId11"/>
    <p:sldId id="2134807271" r:id="rId12"/>
    <p:sldId id="260" r:id="rId13"/>
    <p:sldId id="2134807268" r:id="rId14"/>
    <p:sldId id="2134807269"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A9C225-F7FE-C699-858C-A964152EEDB8}" name="Eva Nijeboer" initials="EN" userId="Eva Nijeboer" providerId="None"/>
  <p188:author id="{BF5FAD2D-2C1A-5AC3-F32F-1754151AC573}" name="Marloes Kooter" initials="MK" userId="S::marloes@marloeskooter.nl::2ec44f74-a844-4c4f-bc23-cc93f6f515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2B6D"/>
    <a:srgbClr val="F38279"/>
    <a:srgbClr val="A05774"/>
    <a:srgbClr val="D57279"/>
    <a:srgbClr val="925074"/>
    <a:srgbClr val="BD6677"/>
    <a:srgbClr val="683B70"/>
    <a:srgbClr val="BFB1E1"/>
    <a:srgbClr val="8B7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3B0DE6-CEFC-214C-8295-2C1F9FDA7C92}" v="16" dt="2023-05-22T08:10:26.645"/>
    <p1510:client id="{5FE03F56-56B4-4D41-9F88-1A82B2E244E9}" v="174" dt="2023-05-22T08:47:37.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42" autoAdjust="0"/>
    <p:restoredTop sz="77077"/>
  </p:normalViewPr>
  <p:slideViewPr>
    <p:cSldViewPr snapToGrid="0">
      <p:cViewPr varScale="1">
        <p:scale>
          <a:sx n="80" d="100"/>
          <a:sy n="80" d="100"/>
        </p:scale>
        <p:origin x="22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oes Kooter | Groep 5700" userId="150c7b34-449f-4d0c-b9cd-9c733b8d5cfa" providerId="ADAL" clId="{BE80219A-5B92-A84D-92E1-D69092D1F482}"/>
    <pc:docChg chg="modSld">
      <pc:chgData name="Marloes Kooter | Groep 5700" userId="150c7b34-449f-4d0c-b9cd-9c733b8d5cfa" providerId="ADAL" clId="{BE80219A-5B92-A84D-92E1-D69092D1F482}" dt="2023-05-22T08:22:48.077" v="10" actId="20577"/>
      <pc:docMkLst>
        <pc:docMk/>
      </pc:docMkLst>
      <pc:sldChg chg="modNotesTx">
        <pc:chgData name="Marloes Kooter | Groep 5700" userId="150c7b34-449f-4d0c-b9cd-9c733b8d5cfa" providerId="ADAL" clId="{BE80219A-5B92-A84D-92E1-D69092D1F482}" dt="2023-05-22T08:22:48.077" v="10" actId="20577"/>
        <pc:sldMkLst>
          <pc:docMk/>
          <pc:sldMk cId="4247604579" sldId="335"/>
        </pc:sldMkLst>
      </pc:sldChg>
    </pc:docChg>
  </pc:docChgLst>
  <pc:docChgLst>
    <pc:chgData name="Marloes Kooter | Groep 5700" userId="150c7b34-449f-4d0c-b9cd-9c733b8d5cfa" providerId="ADAL" clId="{5FE03F56-56B4-4D41-9F88-1A82B2E244E9}"/>
    <pc:docChg chg="undo custSel modSld">
      <pc:chgData name="Marloes Kooter | Groep 5700" userId="150c7b34-449f-4d0c-b9cd-9c733b8d5cfa" providerId="ADAL" clId="{5FE03F56-56B4-4D41-9F88-1A82B2E244E9}" dt="2023-05-22T08:47:37.651" v="237"/>
      <pc:docMkLst>
        <pc:docMk/>
      </pc:docMkLst>
      <pc:sldChg chg="modSp mod modAnim">
        <pc:chgData name="Marloes Kooter | Groep 5700" userId="150c7b34-449f-4d0c-b9cd-9c733b8d5cfa" providerId="ADAL" clId="{5FE03F56-56B4-4D41-9F88-1A82B2E244E9}" dt="2023-05-22T08:47:37.651" v="237"/>
        <pc:sldMkLst>
          <pc:docMk/>
          <pc:sldMk cId="4247604579" sldId="335"/>
        </pc:sldMkLst>
        <pc:picChg chg="mod">
          <ac:chgData name="Marloes Kooter | Groep 5700" userId="150c7b34-449f-4d0c-b9cd-9c733b8d5cfa" providerId="ADAL" clId="{5FE03F56-56B4-4D41-9F88-1A82B2E244E9}" dt="2023-05-22T08:30:25.243" v="37" actId="1076"/>
          <ac:picMkLst>
            <pc:docMk/>
            <pc:sldMk cId="4247604579" sldId="335"/>
            <ac:picMk id="10" creationId="{56017D3D-C6F2-C2A4-601F-76FA19654226}"/>
          </ac:picMkLst>
        </pc:picChg>
        <pc:picChg chg="mod">
          <ac:chgData name="Marloes Kooter | Groep 5700" userId="150c7b34-449f-4d0c-b9cd-9c733b8d5cfa" providerId="ADAL" clId="{5FE03F56-56B4-4D41-9F88-1A82B2E244E9}" dt="2023-05-22T08:30:25.243" v="37" actId="1076"/>
          <ac:picMkLst>
            <pc:docMk/>
            <pc:sldMk cId="4247604579" sldId="335"/>
            <ac:picMk id="16" creationId="{4DD28877-7345-CE92-0370-D1CCB672CFF1}"/>
          </ac:picMkLst>
        </pc:picChg>
        <pc:picChg chg="mod">
          <ac:chgData name="Marloes Kooter | Groep 5700" userId="150c7b34-449f-4d0c-b9cd-9c733b8d5cfa" providerId="ADAL" clId="{5FE03F56-56B4-4D41-9F88-1A82B2E244E9}" dt="2023-05-22T08:30:25.243" v="37" actId="1076"/>
          <ac:picMkLst>
            <pc:docMk/>
            <pc:sldMk cId="4247604579" sldId="335"/>
            <ac:picMk id="26" creationId="{1539E701-7EE3-814D-0B19-DCAD7EBA7B97}"/>
          </ac:picMkLst>
        </pc:picChg>
      </pc:sldChg>
      <pc:sldChg chg="modSp mod modAnim">
        <pc:chgData name="Marloes Kooter | Groep 5700" userId="150c7b34-449f-4d0c-b9cd-9c733b8d5cfa" providerId="ADAL" clId="{5FE03F56-56B4-4D41-9F88-1A82B2E244E9}" dt="2023-05-22T08:29:37.082" v="34"/>
        <pc:sldMkLst>
          <pc:docMk/>
          <pc:sldMk cId="3197982350" sldId="2134807253"/>
        </pc:sldMkLst>
        <pc:picChg chg="mod">
          <ac:chgData name="Marloes Kooter | Groep 5700" userId="150c7b34-449f-4d0c-b9cd-9c733b8d5cfa" providerId="ADAL" clId="{5FE03F56-56B4-4D41-9F88-1A82B2E244E9}" dt="2023-05-22T08:29:30.080" v="33" actId="1076"/>
          <ac:picMkLst>
            <pc:docMk/>
            <pc:sldMk cId="3197982350" sldId="2134807253"/>
            <ac:picMk id="9" creationId="{54BB4CE1-D16A-04AD-6622-A97A424B1A8E}"/>
          </ac:picMkLst>
        </pc:picChg>
        <pc:picChg chg="mod">
          <ac:chgData name="Marloes Kooter | Groep 5700" userId="150c7b34-449f-4d0c-b9cd-9c733b8d5cfa" providerId="ADAL" clId="{5FE03F56-56B4-4D41-9F88-1A82B2E244E9}" dt="2023-05-22T08:28:34.710" v="20" actId="1076"/>
          <ac:picMkLst>
            <pc:docMk/>
            <pc:sldMk cId="3197982350" sldId="2134807253"/>
            <ac:picMk id="16" creationId="{958A9DD5-6DA7-8903-5342-791F94543111}"/>
          </ac:picMkLst>
        </pc:picChg>
      </pc:sldChg>
      <pc:sldChg chg="modSp mod modAnim">
        <pc:chgData name="Marloes Kooter | Groep 5700" userId="150c7b34-449f-4d0c-b9cd-9c733b8d5cfa" providerId="ADAL" clId="{5FE03F56-56B4-4D41-9F88-1A82B2E244E9}" dt="2023-05-22T08:43:27.450" v="126" actId="790"/>
        <pc:sldMkLst>
          <pc:docMk/>
          <pc:sldMk cId="1056810439" sldId="2134807265"/>
        </pc:sldMkLst>
        <pc:spChg chg="mod">
          <ac:chgData name="Marloes Kooter | Groep 5700" userId="150c7b34-449f-4d0c-b9cd-9c733b8d5cfa" providerId="ADAL" clId="{5FE03F56-56B4-4D41-9F88-1A82B2E244E9}" dt="2023-05-22T08:43:27.450" v="126" actId="790"/>
          <ac:spMkLst>
            <pc:docMk/>
            <pc:sldMk cId="1056810439" sldId="2134807265"/>
            <ac:spMk id="2" creationId="{492C6F29-01D4-368C-3B75-47F660FC8A3B}"/>
          </ac:spMkLst>
        </pc:spChg>
        <pc:spChg chg="mod">
          <ac:chgData name="Marloes Kooter | Groep 5700" userId="150c7b34-449f-4d0c-b9cd-9c733b8d5cfa" providerId="ADAL" clId="{5FE03F56-56B4-4D41-9F88-1A82B2E244E9}" dt="2023-05-22T08:43:22.761" v="125" actId="1076"/>
          <ac:spMkLst>
            <pc:docMk/>
            <pc:sldMk cId="1056810439" sldId="2134807265"/>
            <ac:spMk id="5" creationId="{78AAA1DB-CDAA-E079-5BBB-F95E47D65C56}"/>
          </ac:spMkLst>
        </pc:spChg>
        <pc:picChg chg="mod">
          <ac:chgData name="Marloes Kooter | Groep 5700" userId="150c7b34-449f-4d0c-b9cd-9c733b8d5cfa" providerId="ADAL" clId="{5FE03F56-56B4-4D41-9F88-1A82B2E244E9}" dt="2023-05-22T08:28:26.097" v="18" actId="1076"/>
          <ac:picMkLst>
            <pc:docMk/>
            <pc:sldMk cId="1056810439" sldId="2134807265"/>
            <ac:picMk id="7" creationId="{B78C5A35-0268-5B0D-CF9F-BF45250D3888}"/>
          </ac:picMkLst>
        </pc:picChg>
      </pc:sldChg>
      <pc:sldChg chg="modSp modAnim">
        <pc:chgData name="Marloes Kooter | Groep 5700" userId="150c7b34-449f-4d0c-b9cd-9c733b8d5cfa" providerId="ADAL" clId="{5FE03F56-56B4-4D41-9F88-1A82B2E244E9}" dt="2023-05-22T08:45:00.801" v="215" actId="20577"/>
        <pc:sldMkLst>
          <pc:docMk/>
          <pc:sldMk cId="1764205233" sldId="2134807266"/>
        </pc:sldMkLst>
        <pc:spChg chg="mod">
          <ac:chgData name="Marloes Kooter | Groep 5700" userId="150c7b34-449f-4d0c-b9cd-9c733b8d5cfa" providerId="ADAL" clId="{5FE03F56-56B4-4D41-9F88-1A82B2E244E9}" dt="2023-05-22T08:45:00.801" v="215" actId="20577"/>
          <ac:spMkLst>
            <pc:docMk/>
            <pc:sldMk cId="1764205233" sldId="2134807266"/>
            <ac:spMk id="3" creationId="{3D664BD5-8AB5-7BD1-7825-4447CDA35946}"/>
          </ac:spMkLst>
        </pc:spChg>
      </pc:sldChg>
      <pc:sldChg chg="modSp mod modAnim">
        <pc:chgData name="Marloes Kooter | Groep 5700" userId="150c7b34-449f-4d0c-b9cd-9c733b8d5cfa" providerId="ADAL" clId="{5FE03F56-56B4-4D41-9F88-1A82B2E244E9}" dt="2023-05-22T08:40:05.117" v="69"/>
        <pc:sldMkLst>
          <pc:docMk/>
          <pc:sldMk cId="1657079029" sldId="2134807267"/>
        </pc:sldMkLst>
        <pc:spChg chg="mod">
          <ac:chgData name="Marloes Kooter | Groep 5700" userId="150c7b34-449f-4d0c-b9cd-9c733b8d5cfa" providerId="ADAL" clId="{5FE03F56-56B4-4D41-9F88-1A82B2E244E9}" dt="2023-05-22T08:39:33.028" v="64" actId="1076"/>
          <ac:spMkLst>
            <pc:docMk/>
            <pc:sldMk cId="1657079029" sldId="2134807267"/>
            <ac:spMk id="3" creationId="{3D664BD5-8AB5-7BD1-7825-4447CDA35946}"/>
          </ac:spMkLst>
        </pc:spChg>
        <pc:spChg chg="mod">
          <ac:chgData name="Marloes Kooter | Groep 5700" userId="150c7b34-449f-4d0c-b9cd-9c733b8d5cfa" providerId="ADAL" clId="{5FE03F56-56B4-4D41-9F88-1A82B2E244E9}" dt="2023-05-22T08:39:15.430" v="63" actId="1076"/>
          <ac:spMkLst>
            <pc:docMk/>
            <pc:sldMk cId="1657079029" sldId="2134807267"/>
            <ac:spMk id="22" creationId="{81FE10E9-74BF-324A-5080-BE95C430CF2D}"/>
          </ac:spMkLst>
        </pc:spChg>
        <pc:spChg chg="mod">
          <ac:chgData name="Marloes Kooter | Groep 5700" userId="150c7b34-449f-4d0c-b9cd-9c733b8d5cfa" providerId="ADAL" clId="{5FE03F56-56B4-4D41-9F88-1A82B2E244E9}" dt="2023-05-22T08:39:33.028" v="64" actId="1076"/>
          <ac:spMkLst>
            <pc:docMk/>
            <pc:sldMk cId="1657079029" sldId="2134807267"/>
            <ac:spMk id="23" creationId="{E142EF25-5D5D-C98E-CB35-8FF8A9CB863C}"/>
          </ac:spMkLst>
        </pc:spChg>
      </pc:sldChg>
      <pc:sldChg chg="modSp">
        <pc:chgData name="Marloes Kooter | Groep 5700" userId="150c7b34-449f-4d0c-b9cd-9c733b8d5cfa" providerId="ADAL" clId="{5FE03F56-56B4-4D41-9F88-1A82B2E244E9}" dt="2023-05-22T08:40:53.809" v="70"/>
        <pc:sldMkLst>
          <pc:docMk/>
          <pc:sldMk cId="2763871663" sldId="2134807268"/>
        </pc:sldMkLst>
        <pc:picChg chg="mod">
          <ac:chgData name="Marloes Kooter | Groep 5700" userId="150c7b34-449f-4d0c-b9cd-9c733b8d5cfa" providerId="ADAL" clId="{5FE03F56-56B4-4D41-9F88-1A82B2E244E9}" dt="2023-05-22T08:40:53.809" v="70"/>
          <ac:picMkLst>
            <pc:docMk/>
            <pc:sldMk cId="2763871663" sldId="2134807268"/>
            <ac:picMk id="3" creationId="{0091A48A-83F8-03DD-9903-891727A278D8}"/>
          </ac:picMkLst>
        </pc:picChg>
      </pc:sldChg>
      <pc:sldChg chg="addSp modSp mod modAnim">
        <pc:chgData name="Marloes Kooter | Groep 5700" userId="150c7b34-449f-4d0c-b9cd-9c733b8d5cfa" providerId="ADAL" clId="{5FE03F56-56B4-4D41-9F88-1A82B2E244E9}" dt="2023-05-22T08:42:23.553" v="117"/>
        <pc:sldMkLst>
          <pc:docMk/>
          <pc:sldMk cId="4134018067" sldId="2134807272"/>
        </pc:sldMkLst>
        <pc:spChg chg="add mod">
          <ac:chgData name="Marloes Kooter | Groep 5700" userId="150c7b34-449f-4d0c-b9cd-9c733b8d5cfa" providerId="ADAL" clId="{5FE03F56-56B4-4D41-9F88-1A82B2E244E9}" dt="2023-05-22T08:42:11.278" v="115" actId="1076"/>
          <ac:spMkLst>
            <pc:docMk/>
            <pc:sldMk cId="4134018067" sldId="2134807272"/>
            <ac:spMk id="4" creationId="{FA02FE9F-EA81-B142-18DB-8155CE9E28B5}"/>
          </ac:spMkLst>
        </pc:spChg>
        <pc:spChg chg="mod">
          <ac:chgData name="Marloes Kooter | Groep 5700" userId="150c7b34-449f-4d0c-b9cd-9c733b8d5cfa" providerId="ADAL" clId="{5FE03F56-56B4-4D41-9F88-1A82B2E244E9}" dt="2023-05-22T08:41:29.514" v="71" actId="1076"/>
          <ac:spMkLst>
            <pc:docMk/>
            <pc:sldMk cId="4134018067" sldId="2134807272"/>
            <ac:spMk id="5" creationId="{78AAA1DB-CDAA-E079-5BBB-F95E47D65C56}"/>
          </ac:spMkLst>
        </pc:spChg>
        <pc:picChg chg="mod">
          <ac:chgData name="Marloes Kooter | Groep 5700" userId="150c7b34-449f-4d0c-b9cd-9c733b8d5cfa" providerId="ADAL" clId="{5FE03F56-56B4-4D41-9F88-1A82B2E244E9}" dt="2023-05-22T08:41:59.990" v="113" actId="1076"/>
          <ac:picMkLst>
            <pc:docMk/>
            <pc:sldMk cId="4134018067" sldId="2134807272"/>
            <ac:picMk id="3" creationId="{9CA61F9A-BD31-2AD6-E827-A3268B67BD7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FA73A-A730-4155-8B20-E75646600D08}"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D7A9992C-BEAA-4470-9B68-89E9F5E3184F}">
      <dgm:prSet/>
      <dgm:spPr>
        <a:solidFill>
          <a:srgbClr val="3E2B6D"/>
        </a:solidFill>
      </dgm:spPr>
      <dgm:t>
        <a:bodyPr/>
        <a:lstStyle/>
        <a:p>
          <a:r>
            <a:rPr lang="nl-NL"/>
            <a:t>Bedrijven</a:t>
          </a:r>
          <a:endParaRPr lang="en-US"/>
        </a:p>
      </dgm:t>
    </dgm:pt>
    <dgm:pt modelId="{9FAD885E-EC5A-4465-A5A9-F0F089CA6F53}" type="parTrans" cxnId="{6945F244-E8D9-4E66-81E5-4E0E57CA5EFF}">
      <dgm:prSet/>
      <dgm:spPr/>
      <dgm:t>
        <a:bodyPr/>
        <a:lstStyle/>
        <a:p>
          <a:endParaRPr lang="en-US"/>
        </a:p>
      </dgm:t>
    </dgm:pt>
    <dgm:pt modelId="{DA12D549-D9F0-42E1-A495-FE5A8A0E945A}" type="sibTrans" cxnId="{6945F244-E8D9-4E66-81E5-4E0E57CA5EFF}">
      <dgm:prSet/>
      <dgm:spPr/>
      <dgm:t>
        <a:bodyPr/>
        <a:lstStyle/>
        <a:p>
          <a:endParaRPr lang="en-US"/>
        </a:p>
      </dgm:t>
    </dgm:pt>
    <dgm:pt modelId="{77BC246D-F646-4326-9E5F-36291C2A65DE}">
      <dgm:prSet/>
      <dgm:spPr>
        <a:solidFill>
          <a:srgbClr val="683B70"/>
        </a:solidFill>
      </dgm:spPr>
      <dgm:t>
        <a:bodyPr/>
        <a:lstStyle/>
        <a:p>
          <a:r>
            <a:rPr lang="nl-NL" dirty="0"/>
            <a:t>Inwoners</a:t>
          </a:r>
          <a:endParaRPr lang="en-US" dirty="0"/>
        </a:p>
      </dgm:t>
    </dgm:pt>
    <dgm:pt modelId="{30A2DB01-9E08-47D4-AA39-7E4D8B8A78D0}" type="parTrans" cxnId="{D8FCCFA2-9B43-42ED-A793-E918FAB41C2B}">
      <dgm:prSet/>
      <dgm:spPr/>
      <dgm:t>
        <a:bodyPr/>
        <a:lstStyle/>
        <a:p>
          <a:endParaRPr lang="en-US"/>
        </a:p>
      </dgm:t>
    </dgm:pt>
    <dgm:pt modelId="{B579491F-CD25-4B93-BB72-CDB368C71C1F}" type="sibTrans" cxnId="{D8FCCFA2-9B43-42ED-A793-E918FAB41C2B}">
      <dgm:prSet/>
      <dgm:spPr/>
      <dgm:t>
        <a:bodyPr/>
        <a:lstStyle/>
        <a:p>
          <a:endParaRPr lang="en-US"/>
        </a:p>
      </dgm:t>
    </dgm:pt>
    <dgm:pt modelId="{0D5D1818-C782-4599-AA35-E6C64B1FE14A}">
      <dgm:prSet/>
      <dgm:spPr>
        <a:solidFill>
          <a:srgbClr val="A05774"/>
        </a:solidFill>
      </dgm:spPr>
      <dgm:t>
        <a:bodyPr/>
        <a:lstStyle/>
        <a:p>
          <a:r>
            <a:rPr lang="nl-NL"/>
            <a:t>Overheid</a:t>
          </a:r>
          <a:endParaRPr lang="en-US"/>
        </a:p>
      </dgm:t>
    </dgm:pt>
    <dgm:pt modelId="{1C01BCA7-AF0D-40E9-988B-3FF6FF6E98FB}" type="parTrans" cxnId="{6BCC709D-7EDF-4377-939A-C346865D6E7E}">
      <dgm:prSet/>
      <dgm:spPr/>
      <dgm:t>
        <a:bodyPr/>
        <a:lstStyle/>
        <a:p>
          <a:endParaRPr lang="en-US"/>
        </a:p>
      </dgm:t>
    </dgm:pt>
    <dgm:pt modelId="{68562C61-0387-45DF-9735-BA6241F27287}" type="sibTrans" cxnId="{6BCC709D-7EDF-4377-939A-C346865D6E7E}">
      <dgm:prSet/>
      <dgm:spPr/>
      <dgm:t>
        <a:bodyPr/>
        <a:lstStyle/>
        <a:p>
          <a:endParaRPr lang="en-US"/>
        </a:p>
      </dgm:t>
    </dgm:pt>
    <dgm:pt modelId="{85322929-DBBD-4545-B842-C9C7238820A7}">
      <dgm:prSet/>
      <dgm:spPr>
        <a:solidFill>
          <a:srgbClr val="D57279"/>
        </a:solidFill>
      </dgm:spPr>
      <dgm:t>
        <a:bodyPr/>
        <a:lstStyle/>
        <a:p>
          <a:r>
            <a:rPr lang="nl-NL"/>
            <a:t>Onderwijs</a:t>
          </a:r>
          <a:endParaRPr lang="en-US"/>
        </a:p>
      </dgm:t>
    </dgm:pt>
    <dgm:pt modelId="{E5B8F519-0880-4448-8CCB-DFCDFBAF2BCC}" type="parTrans" cxnId="{3E3F45A8-0A9E-47CE-8601-AF9A3B184269}">
      <dgm:prSet/>
      <dgm:spPr/>
      <dgm:t>
        <a:bodyPr/>
        <a:lstStyle/>
        <a:p>
          <a:endParaRPr lang="en-US"/>
        </a:p>
      </dgm:t>
    </dgm:pt>
    <dgm:pt modelId="{B8DDB097-A812-4418-8DEE-82EE05C088A4}" type="sibTrans" cxnId="{3E3F45A8-0A9E-47CE-8601-AF9A3B184269}">
      <dgm:prSet/>
      <dgm:spPr/>
      <dgm:t>
        <a:bodyPr/>
        <a:lstStyle/>
        <a:p>
          <a:endParaRPr lang="en-US"/>
        </a:p>
      </dgm:t>
    </dgm:pt>
    <dgm:pt modelId="{95ABC40E-8286-4052-9E22-DF15751B6861}">
      <dgm:prSet/>
      <dgm:spPr>
        <a:solidFill>
          <a:srgbClr val="F38279"/>
        </a:solidFill>
      </dgm:spPr>
      <dgm:t>
        <a:bodyPr/>
        <a:lstStyle/>
        <a:p>
          <a:r>
            <a:rPr lang="nl-NL" dirty="0"/>
            <a:t>Jongeren</a:t>
          </a:r>
          <a:endParaRPr lang="en-US" dirty="0"/>
        </a:p>
      </dgm:t>
    </dgm:pt>
    <dgm:pt modelId="{222CE115-E1C0-48FA-BAE6-C77BC05D7EEE}" type="parTrans" cxnId="{0C585D8E-CEFF-43FC-A36E-065E3B8F5095}">
      <dgm:prSet/>
      <dgm:spPr/>
      <dgm:t>
        <a:bodyPr/>
        <a:lstStyle/>
        <a:p>
          <a:endParaRPr lang="en-US"/>
        </a:p>
      </dgm:t>
    </dgm:pt>
    <dgm:pt modelId="{B90ED556-9CC4-43C2-9AC7-C9C971F0E5F2}" type="sibTrans" cxnId="{0C585D8E-CEFF-43FC-A36E-065E3B8F5095}">
      <dgm:prSet/>
      <dgm:spPr/>
      <dgm:t>
        <a:bodyPr/>
        <a:lstStyle/>
        <a:p>
          <a:endParaRPr lang="en-US"/>
        </a:p>
      </dgm:t>
    </dgm:pt>
    <dgm:pt modelId="{BCF69DF9-1113-4C7D-8788-D1177B12CCEC}" type="pres">
      <dgm:prSet presAssocID="{699FA73A-A730-4155-8B20-E75646600D08}" presName="diagram" presStyleCnt="0">
        <dgm:presLayoutVars>
          <dgm:dir/>
          <dgm:resizeHandles val="exact"/>
        </dgm:presLayoutVars>
      </dgm:prSet>
      <dgm:spPr/>
    </dgm:pt>
    <dgm:pt modelId="{7BD541DA-C8CE-4154-A5BD-D3DEB40F6A17}" type="pres">
      <dgm:prSet presAssocID="{D7A9992C-BEAA-4470-9B68-89E9F5E3184F}" presName="node" presStyleLbl="node1" presStyleIdx="0" presStyleCnt="5">
        <dgm:presLayoutVars>
          <dgm:bulletEnabled val="1"/>
        </dgm:presLayoutVars>
      </dgm:prSet>
      <dgm:spPr/>
    </dgm:pt>
    <dgm:pt modelId="{BDC34083-BA34-4F7F-BAE0-5F9D3412A5C4}" type="pres">
      <dgm:prSet presAssocID="{DA12D549-D9F0-42E1-A495-FE5A8A0E945A}" presName="sibTrans" presStyleCnt="0"/>
      <dgm:spPr/>
    </dgm:pt>
    <dgm:pt modelId="{7CBB08DB-34ED-4905-A192-CD448183E980}" type="pres">
      <dgm:prSet presAssocID="{77BC246D-F646-4326-9E5F-36291C2A65DE}" presName="node" presStyleLbl="node1" presStyleIdx="1" presStyleCnt="5">
        <dgm:presLayoutVars>
          <dgm:bulletEnabled val="1"/>
        </dgm:presLayoutVars>
      </dgm:prSet>
      <dgm:spPr/>
    </dgm:pt>
    <dgm:pt modelId="{9392594B-F54C-4812-946F-8572FCAE4467}" type="pres">
      <dgm:prSet presAssocID="{B579491F-CD25-4B93-BB72-CDB368C71C1F}" presName="sibTrans" presStyleCnt="0"/>
      <dgm:spPr/>
    </dgm:pt>
    <dgm:pt modelId="{3E242E4F-AEFE-4ADB-9363-0CE34C420BF2}" type="pres">
      <dgm:prSet presAssocID="{0D5D1818-C782-4599-AA35-E6C64B1FE14A}" presName="node" presStyleLbl="node1" presStyleIdx="2" presStyleCnt="5">
        <dgm:presLayoutVars>
          <dgm:bulletEnabled val="1"/>
        </dgm:presLayoutVars>
      </dgm:prSet>
      <dgm:spPr/>
    </dgm:pt>
    <dgm:pt modelId="{080F5C09-CC74-47F5-BEBD-1F8E57AEB880}" type="pres">
      <dgm:prSet presAssocID="{68562C61-0387-45DF-9735-BA6241F27287}" presName="sibTrans" presStyleCnt="0"/>
      <dgm:spPr/>
    </dgm:pt>
    <dgm:pt modelId="{23027E5E-F02A-41B5-B56B-DC70247B05F0}" type="pres">
      <dgm:prSet presAssocID="{85322929-DBBD-4545-B842-C9C7238820A7}" presName="node" presStyleLbl="node1" presStyleIdx="3" presStyleCnt="5">
        <dgm:presLayoutVars>
          <dgm:bulletEnabled val="1"/>
        </dgm:presLayoutVars>
      </dgm:prSet>
      <dgm:spPr/>
    </dgm:pt>
    <dgm:pt modelId="{FF675013-2EDA-4914-A4DC-4478FBFA02E4}" type="pres">
      <dgm:prSet presAssocID="{B8DDB097-A812-4418-8DEE-82EE05C088A4}" presName="sibTrans" presStyleCnt="0"/>
      <dgm:spPr/>
    </dgm:pt>
    <dgm:pt modelId="{F5B62003-DF45-4CF3-A317-3B34AE0E9EE4}" type="pres">
      <dgm:prSet presAssocID="{95ABC40E-8286-4052-9E22-DF15751B6861}" presName="node" presStyleLbl="node1" presStyleIdx="4" presStyleCnt="5">
        <dgm:presLayoutVars>
          <dgm:bulletEnabled val="1"/>
        </dgm:presLayoutVars>
      </dgm:prSet>
      <dgm:spPr/>
    </dgm:pt>
  </dgm:ptLst>
  <dgm:cxnLst>
    <dgm:cxn modelId="{0046B71E-23BE-48D3-B48D-A333C8399FE4}" type="presOf" srcId="{D7A9992C-BEAA-4470-9B68-89E9F5E3184F}" destId="{7BD541DA-C8CE-4154-A5BD-D3DEB40F6A17}" srcOrd="0" destOrd="0" presId="urn:microsoft.com/office/officeart/2005/8/layout/default"/>
    <dgm:cxn modelId="{9FEADC2B-0836-4C41-9F20-BFD518F087D7}" type="presOf" srcId="{95ABC40E-8286-4052-9E22-DF15751B6861}" destId="{F5B62003-DF45-4CF3-A317-3B34AE0E9EE4}" srcOrd="0" destOrd="0" presId="urn:microsoft.com/office/officeart/2005/8/layout/default"/>
    <dgm:cxn modelId="{C7642736-F942-49EF-B412-49513E48CE76}" type="presOf" srcId="{77BC246D-F646-4326-9E5F-36291C2A65DE}" destId="{7CBB08DB-34ED-4905-A192-CD448183E980}" srcOrd="0" destOrd="0" presId="urn:microsoft.com/office/officeart/2005/8/layout/default"/>
    <dgm:cxn modelId="{6945F244-E8D9-4E66-81E5-4E0E57CA5EFF}" srcId="{699FA73A-A730-4155-8B20-E75646600D08}" destId="{D7A9992C-BEAA-4470-9B68-89E9F5E3184F}" srcOrd="0" destOrd="0" parTransId="{9FAD885E-EC5A-4465-A5A9-F0F089CA6F53}" sibTransId="{DA12D549-D9F0-42E1-A495-FE5A8A0E945A}"/>
    <dgm:cxn modelId="{1BC4D04F-0977-4658-BBAC-9738A68F5F33}" type="presOf" srcId="{699FA73A-A730-4155-8B20-E75646600D08}" destId="{BCF69DF9-1113-4C7D-8788-D1177B12CCEC}" srcOrd="0" destOrd="0" presId="urn:microsoft.com/office/officeart/2005/8/layout/default"/>
    <dgm:cxn modelId="{42EBF27C-E65A-4BF4-B382-D4DC008D2303}" type="presOf" srcId="{85322929-DBBD-4545-B842-C9C7238820A7}" destId="{23027E5E-F02A-41B5-B56B-DC70247B05F0}" srcOrd="0" destOrd="0" presId="urn:microsoft.com/office/officeart/2005/8/layout/default"/>
    <dgm:cxn modelId="{0C585D8E-CEFF-43FC-A36E-065E3B8F5095}" srcId="{699FA73A-A730-4155-8B20-E75646600D08}" destId="{95ABC40E-8286-4052-9E22-DF15751B6861}" srcOrd="4" destOrd="0" parTransId="{222CE115-E1C0-48FA-BAE6-C77BC05D7EEE}" sibTransId="{B90ED556-9CC4-43C2-9AC7-C9C971F0E5F2}"/>
    <dgm:cxn modelId="{6BCC709D-7EDF-4377-939A-C346865D6E7E}" srcId="{699FA73A-A730-4155-8B20-E75646600D08}" destId="{0D5D1818-C782-4599-AA35-E6C64B1FE14A}" srcOrd="2" destOrd="0" parTransId="{1C01BCA7-AF0D-40E9-988B-3FF6FF6E98FB}" sibTransId="{68562C61-0387-45DF-9735-BA6241F27287}"/>
    <dgm:cxn modelId="{D8FCCFA2-9B43-42ED-A793-E918FAB41C2B}" srcId="{699FA73A-A730-4155-8B20-E75646600D08}" destId="{77BC246D-F646-4326-9E5F-36291C2A65DE}" srcOrd="1" destOrd="0" parTransId="{30A2DB01-9E08-47D4-AA39-7E4D8B8A78D0}" sibTransId="{B579491F-CD25-4B93-BB72-CDB368C71C1F}"/>
    <dgm:cxn modelId="{3E3F45A8-0A9E-47CE-8601-AF9A3B184269}" srcId="{699FA73A-A730-4155-8B20-E75646600D08}" destId="{85322929-DBBD-4545-B842-C9C7238820A7}" srcOrd="3" destOrd="0" parTransId="{E5B8F519-0880-4448-8CCB-DFCDFBAF2BCC}" sibTransId="{B8DDB097-A812-4418-8DEE-82EE05C088A4}"/>
    <dgm:cxn modelId="{A3A87BFA-0AC0-472E-B03A-02194A44B05B}" type="presOf" srcId="{0D5D1818-C782-4599-AA35-E6C64B1FE14A}" destId="{3E242E4F-AEFE-4ADB-9363-0CE34C420BF2}" srcOrd="0" destOrd="0" presId="urn:microsoft.com/office/officeart/2005/8/layout/default"/>
    <dgm:cxn modelId="{FFFAB0EB-4CBE-43A1-9C19-642EEDE516C6}" type="presParOf" srcId="{BCF69DF9-1113-4C7D-8788-D1177B12CCEC}" destId="{7BD541DA-C8CE-4154-A5BD-D3DEB40F6A17}" srcOrd="0" destOrd="0" presId="urn:microsoft.com/office/officeart/2005/8/layout/default"/>
    <dgm:cxn modelId="{C1F6083A-5A2B-403C-B1DD-F8E4E24CD3F4}" type="presParOf" srcId="{BCF69DF9-1113-4C7D-8788-D1177B12CCEC}" destId="{BDC34083-BA34-4F7F-BAE0-5F9D3412A5C4}" srcOrd="1" destOrd="0" presId="urn:microsoft.com/office/officeart/2005/8/layout/default"/>
    <dgm:cxn modelId="{B1A9C33C-F57E-4649-A87C-7FD500CE47A5}" type="presParOf" srcId="{BCF69DF9-1113-4C7D-8788-D1177B12CCEC}" destId="{7CBB08DB-34ED-4905-A192-CD448183E980}" srcOrd="2" destOrd="0" presId="urn:microsoft.com/office/officeart/2005/8/layout/default"/>
    <dgm:cxn modelId="{9CBA4A0F-D278-4B58-BDF2-C5AB00DE348E}" type="presParOf" srcId="{BCF69DF9-1113-4C7D-8788-D1177B12CCEC}" destId="{9392594B-F54C-4812-946F-8572FCAE4467}" srcOrd="3" destOrd="0" presId="urn:microsoft.com/office/officeart/2005/8/layout/default"/>
    <dgm:cxn modelId="{C51E370B-5A62-4FB8-A3D0-B453A085847D}" type="presParOf" srcId="{BCF69DF9-1113-4C7D-8788-D1177B12CCEC}" destId="{3E242E4F-AEFE-4ADB-9363-0CE34C420BF2}" srcOrd="4" destOrd="0" presId="urn:microsoft.com/office/officeart/2005/8/layout/default"/>
    <dgm:cxn modelId="{B52B8A13-EB96-4DE6-AA10-2799A65A95CF}" type="presParOf" srcId="{BCF69DF9-1113-4C7D-8788-D1177B12CCEC}" destId="{080F5C09-CC74-47F5-BEBD-1F8E57AEB880}" srcOrd="5" destOrd="0" presId="urn:microsoft.com/office/officeart/2005/8/layout/default"/>
    <dgm:cxn modelId="{38B99419-23F6-48F0-971C-6453D359B61C}" type="presParOf" srcId="{BCF69DF9-1113-4C7D-8788-D1177B12CCEC}" destId="{23027E5E-F02A-41B5-B56B-DC70247B05F0}" srcOrd="6" destOrd="0" presId="urn:microsoft.com/office/officeart/2005/8/layout/default"/>
    <dgm:cxn modelId="{E26BF8CE-EC8E-43D3-A372-58379160D654}" type="presParOf" srcId="{BCF69DF9-1113-4C7D-8788-D1177B12CCEC}" destId="{FF675013-2EDA-4914-A4DC-4478FBFA02E4}" srcOrd="7" destOrd="0" presId="urn:microsoft.com/office/officeart/2005/8/layout/default"/>
    <dgm:cxn modelId="{F5242D44-B418-4DBA-8A03-1DCFD1DE12AC}" type="presParOf" srcId="{BCF69DF9-1113-4C7D-8788-D1177B12CCEC}" destId="{F5B62003-DF45-4CF3-A317-3B34AE0E9EE4}"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541DA-C8CE-4154-A5BD-D3DEB40F6A17}">
      <dsp:nvSpPr>
        <dsp:cNvPr id="0" name=""/>
        <dsp:cNvSpPr/>
      </dsp:nvSpPr>
      <dsp:spPr>
        <a:xfrm>
          <a:off x="407" y="362792"/>
          <a:ext cx="1588443" cy="953066"/>
        </a:xfrm>
        <a:prstGeom prst="rect">
          <a:avLst/>
        </a:prstGeom>
        <a:solidFill>
          <a:srgbClr val="3E2B6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NL" sz="2600" kern="1200"/>
            <a:t>Bedrijven</a:t>
          </a:r>
          <a:endParaRPr lang="en-US" sz="2600" kern="1200"/>
        </a:p>
      </dsp:txBody>
      <dsp:txXfrm>
        <a:off x="407" y="362792"/>
        <a:ext cx="1588443" cy="953066"/>
      </dsp:txXfrm>
    </dsp:sp>
    <dsp:sp modelId="{7CBB08DB-34ED-4905-A192-CD448183E980}">
      <dsp:nvSpPr>
        <dsp:cNvPr id="0" name=""/>
        <dsp:cNvSpPr/>
      </dsp:nvSpPr>
      <dsp:spPr>
        <a:xfrm>
          <a:off x="1747695" y="362792"/>
          <a:ext cx="1588443" cy="953066"/>
        </a:xfrm>
        <a:prstGeom prst="rect">
          <a:avLst/>
        </a:prstGeom>
        <a:solidFill>
          <a:srgbClr val="683B7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NL" sz="2600" kern="1200" dirty="0"/>
            <a:t>Inwoners</a:t>
          </a:r>
          <a:endParaRPr lang="en-US" sz="2600" kern="1200" dirty="0"/>
        </a:p>
      </dsp:txBody>
      <dsp:txXfrm>
        <a:off x="1747695" y="362792"/>
        <a:ext cx="1588443" cy="953066"/>
      </dsp:txXfrm>
    </dsp:sp>
    <dsp:sp modelId="{3E242E4F-AEFE-4ADB-9363-0CE34C420BF2}">
      <dsp:nvSpPr>
        <dsp:cNvPr id="0" name=""/>
        <dsp:cNvSpPr/>
      </dsp:nvSpPr>
      <dsp:spPr>
        <a:xfrm>
          <a:off x="407" y="1474702"/>
          <a:ext cx="1588443" cy="953066"/>
        </a:xfrm>
        <a:prstGeom prst="rect">
          <a:avLst/>
        </a:prstGeom>
        <a:solidFill>
          <a:srgbClr val="A0577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NL" sz="2600" kern="1200"/>
            <a:t>Overheid</a:t>
          </a:r>
          <a:endParaRPr lang="en-US" sz="2600" kern="1200"/>
        </a:p>
      </dsp:txBody>
      <dsp:txXfrm>
        <a:off x="407" y="1474702"/>
        <a:ext cx="1588443" cy="953066"/>
      </dsp:txXfrm>
    </dsp:sp>
    <dsp:sp modelId="{23027E5E-F02A-41B5-B56B-DC70247B05F0}">
      <dsp:nvSpPr>
        <dsp:cNvPr id="0" name=""/>
        <dsp:cNvSpPr/>
      </dsp:nvSpPr>
      <dsp:spPr>
        <a:xfrm>
          <a:off x="1747695" y="1474702"/>
          <a:ext cx="1588443" cy="953066"/>
        </a:xfrm>
        <a:prstGeom prst="rect">
          <a:avLst/>
        </a:prstGeom>
        <a:solidFill>
          <a:srgbClr val="D5727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NL" sz="2600" kern="1200"/>
            <a:t>Onderwijs</a:t>
          </a:r>
          <a:endParaRPr lang="en-US" sz="2600" kern="1200"/>
        </a:p>
      </dsp:txBody>
      <dsp:txXfrm>
        <a:off x="1747695" y="1474702"/>
        <a:ext cx="1588443" cy="953066"/>
      </dsp:txXfrm>
    </dsp:sp>
    <dsp:sp modelId="{F5B62003-DF45-4CF3-A317-3B34AE0E9EE4}">
      <dsp:nvSpPr>
        <dsp:cNvPr id="0" name=""/>
        <dsp:cNvSpPr/>
      </dsp:nvSpPr>
      <dsp:spPr>
        <a:xfrm>
          <a:off x="874051" y="2586613"/>
          <a:ext cx="1588443" cy="953066"/>
        </a:xfrm>
        <a:prstGeom prst="rect">
          <a:avLst/>
        </a:prstGeom>
        <a:solidFill>
          <a:srgbClr val="F3827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NL" sz="2600" kern="1200" dirty="0"/>
            <a:t>Jongeren</a:t>
          </a:r>
          <a:endParaRPr lang="en-US" sz="2600" kern="1200" dirty="0"/>
        </a:p>
      </dsp:txBody>
      <dsp:txXfrm>
        <a:off x="874051" y="2586613"/>
        <a:ext cx="1588443" cy="9530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90A6A-FFAA-4B0C-81AF-ADADE6E74317}" type="datetimeFigureOut">
              <a:rPr lang="nl-NL" smtClean="0"/>
              <a:t>22-05-2023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D6C6E-E8D7-462C-AFE8-72690EEB027F}" type="slidenum">
              <a:rPr lang="nl-NL" smtClean="0"/>
              <a:t>‹nr.›</a:t>
            </a:fld>
            <a:endParaRPr lang="nl-NL"/>
          </a:p>
        </p:txBody>
      </p:sp>
    </p:spTree>
    <p:extLst>
      <p:ext uri="{BB962C8B-B14F-4D97-AF65-F5344CB8AC3E}">
        <p14:creationId xmlns:p14="http://schemas.microsoft.com/office/powerpoint/2010/main" val="205879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44047"/>
                </a:solidFill>
                <a:effectLst/>
                <a:latin typeface="+mj-lt"/>
              </a:rPr>
              <a:t>Met Peel Positief gaan we een stap verder in duurzaamheid. Want het is tijd… Tijd om meer te geven dan te nemen. Niet alleen minder slecht, maar vooral meer goed. Aan de aarde én aan elkaar. Op alle vlakken. </a:t>
            </a:r>
          </a:p>
          <a:p>
            <a:pPr algn="l"/>
            <a:endParaRPr lang="nl-NL" dirty="0">
              <a:solidFill>
                <a:srgbClr val="344047"/>
              </a:solidFill>
              <a:latin typeface="+mj-lt"/>
            </a:endParaRPr>
          </a:p>
          <a:p>
            <a:pPr algn="l"/>
            <a:r>
              <a:rPr lang="nl-NL" b="0" i="0" dirty="0">
                <a:solidFill>
                  <a:srgbClr val="344047"/>
                </a:solidFill>
                <a:effectLst/>
                <a:latin typeface="+mj-lt"/>
              </a:rPr>
              <a:t>Hoe? Door samenwerking, vertrouwen, transparantie, tijd vrij te maken</a:t>
            </a:r>
            <a:r>
              <a:rPr lang="nl-NL" dirty="0">
                <a:solidFill>
                  <a:srgbClr val="344047"/>
                </a:solidFill>
                <a:latin typeface="+mj-lt"/>
              </a:rPr>
              <a:t> e</a:t>
            </a:r>
            <a:r>
              <a:rPr lang="nl-NL" b="0" i="0" dirty="0">
                <a:solidFill>
                  <a:srgbClr val="344047"/>
                </a:solidFill>
                <a:effectLst/>
                <a:latin typeface="+mj-lt"/>
              </a:rPr>
              <a:t>n bovenal: verantwoordelijk</a:t>
            </a:r>
            <a:r>
              <a:rPr lang="nl-NL" dirty="0">
                <a:solidFill>
                  <a:srgbClr val="344047"/>
                </a:solidFill>
                <a:latin typeface="+mj-lt"/>
              </a:rPr>
              <a:t>heid nemen voor alles wat je doet. </a:t>
            </a:r>
            <a:endParaRPr lang="nl-NL" b="0" i="0" dirty="0">
              <a:solidFill>
                <a:srgbClr val="344047"/>
              </a:solidFill>
              <a:effectLst/>
              <a:latin typeface="+mj-lt"/>
            </a:endParaRPr>
          </a:p>
          <a:p>
            <a:endParaRPr lang="nl-NL" dirty="0"/>
          </a:p>
        </p:txBody>
      </p:sp>
      <p:sp>
        <p:nvSpPr>
          <p:cNvPr id="4" name="Tijdelijke aanduiding voor dianummer 3"/>
          <p:cNvSpPr>
            <a:spLocks noGrp="1"/>
          </p:cNvSpPr>
          <p:nvPr>
            <p:ph type="sldNum" sz="quarter" idx="5"/>
          </p:nvPr>
        </p:nvSpPr>
        <p:spPr/>
        <p:txBody>
          <a:bodyPr/>
          <a:lstStyle/>
          <a:p>
            <a:fld id="{B24D6C6E-E8D7-462C-AFE8-72690EEB027F}" type="slidenum">
              <a:rPr lang="nl-NL" smtClean="0"/>
              <a:t>2</a:t>
            </a:fld>
            <a:endParaRPr lang="nl-NL"/>
          </a:p>
        </p:txBody>
      </p:sp>
    </p:spTree>
    <p:extLst>
      <p:ext uri="{BB962C8B-B14F-4D97-AF65-F5344CB8AC3E}">
        <p14:creationId xmlns:p14="http://schemas.microsoft.com/office/powerpoint/2010/main" val="165871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lnSpc>
                <a:spcPct val="140000"/>
              </a:lnSpc>
            </a:pPr>
            <a:r>
              <a:rPr lang="nl-NL" sz="1200" dirty="0">
                <a:effectLst/>
                <a:latin typeface="+mj-lt"/>
              </a:rPr>
              <a:t>De term Peel Positief is ontstaan uit het </a:t>
            </a:r>
            <a:r>
              <a:rPr lang="nl-NL" sz="1200" dirty="0">
                <a:solidFill>
                  <a:srgbClr val="D57279"/>
                </a:solidFill>
                <a:effectLst/>
                <a:latin typeface="+mj-lt"/>
              </a:rPr>
              <a:t>Netto positieve gedachtengoed van Paul Polman</a:t>
            </a:r>
            <a:r>
              <a:rPr lang="nl-NL" sz="1200" dirty="0">
                <a:effectLst/>
                <a:latin typeface="+mj-lt"/>
              </a:rPr>
              <a:t>. De oud-topman van Unilever.  Hij zag het als zijn missie om </a:t>
            </a:r>
            <a:r>
              <a:rPr lang="nl-NL" sz="1200" dirty="0">
                <a:solidFill>
                  <a:srgbClr val="D57279"/>
                </a:solidFill>
                <a:effectLst/>
                <a:latin typeface="+mj-lt"/>
              </a:rPr>
              <a:t>meer te geven dan te nemen</a:t>
            </a:r>
            <a:r>
              <a:rPr lang="nl-NL" sz="1200" dirty="0">
                <a:effectLst/>
                <a:latin typeface="+mj-lt"/>
              </a:rPr>
              <a:t>. Aan de wereld en aan elkaar. Want voor ons allemaal geldt</a:t>
            </a:r>
            <a:r>
              <a:rPr lang="nl-NL" sz="1200" dirty="0">
                <a:latin typeface="+mj-lt"/>
              </a:rPr>
              <a:t>: </a:t>
            </a:r>
            <a:r>
              <a:rPr lang="nl-NL" sz="1200" dirty="0">
                <a:effectLst/>
                <a:latin typeface="+mj-lt"/>
              </a:rPr>
              <a:t>Je kunt alleen floreren in een wereld die ook floreert. </a:t>
            </a:r>
          </a:p>
          <a:p>
            <a:pPr algn="l">
              <a:lnSpc>
                <a:spcPct val="140000"/>
              </a:lnSpc>
            </a:pPr>
            <a:endParaRPr lang="en-US" sz="1200" dirty="0">
              <a:effectLst/>
              <a:latin typeface="+mj-lt"/>
            </a:endParaRPr>
          </a:p>
          <a:p>
            <a:pPr algn="l">
              <a:lnSpc>
                <a:spcPct val="140000"/>
              </a:lnSpc>
            </a:pPr>
            <a:r>
              <a:rPr lang="nl-NL" sz="1200" dirty="0">
                <a:effectLst/>
                <a:latin typeface="+mj-lt"/>
              </a:rPr>
              <a:t>Met Peel Positief zijn we een beweging gestart waarmee we dit gedachtengoed vertalen naar onze Peelregio. </a:t>
            </a:r>
          </a:p>
          <a:p>
            <a:endParaRPr lang="nl-NL" dirty="0"/>
          </a:p>
        </p:txBody>
      </p:sp>
      <p:sp>
        <p:nvSpPr>
          <p:cNvPr id="4" name="Tijdelijke aanduiding voor dianummer 3"/>
          <p:cNvSpPr>
            <a:spLocks noGrp="1"/>
          </p:cNvSpPr>
          <p:nvPr>
            <p:ph type="sldNum" sz="quarter" idx="5"/>
          </p:nvPr>
        </p:nvSpPr>
        <p:spPr/>
        <p:txBody>
          <a:bodyPr/>
          <a:lstStyle/>
          <a:p>
            <a:fld id="{B24D6C6E-E8D7-462C-AFE8-72690EEB027F}" type="slidenum">
              <a:rPr lang="nl-NL" smtClean="0"/>
              <a:t>3</a:t>
            </a:fld>
            <a:endParaRPr lang="nl-NL"/>
          </a:p>
        </p:txBody>
      </p:sp>
    </p:spTree>
    <p:extLst>
      <p:ext uri="{BB962C8B-B14F-4D97-AF65-F5344CB8AC3E}">
        <p14:creationId xmlns:p14="http://schemas.microsoft.com/office/powerpoint/2010/main" val="42330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mj-lt"/>
              </a:rPr>
              <a:t>Peel Positief is een beweging die tot doel heeft om van de Peelregio in 2033 een regio te maken die </a:t>
            </a:r>
            <a:r>
              <a:rPr lang="nl-NL" dirty="0">
                <a:solidFill>
                  <a:srgbClr val="A05774"/>
                </a:solidFill>
                <a:latin typeface="+mj-lt"/>
              </a:rPr>
              <a:t>100% circulair</a:t>
            </a:r>
            <a:r>
              <a:rPr lang="nl-NL" dirty="0">
                <a:latin typeface="+mj-lt"/>
              </a:rPr>
              <a:t> en </a:t>
            </a:r>
            <a:r>
              <a:rPr lang="nl-NL" dirty="0">
                <a:solidFill>
                  <a:srgbClr val="3E2B6D"/>
                </a:solidFill>
                <a:latin typeface="+mj-lt"/>
              </a:rPr>
              <a:t>100% inclusief</a:t>
            </a:r>
            <a:r>
              <a:rPr lang="nl-NL" dirty="0">
                <a:latin typeface="+mj-lt"/>
              </a:rPr>
              <a:t> is en waar </a:t>
            </a:r>
            <a:r>
              <a:rPr lang="nl-NL" dirty="0">
                <a:solidFill>
                  <a:srgbClr val="F38279"/>
                </a:solidFill>
                <a:latin typeface="+mj-lt"/>
              </a:rPr>
              <a:t>meer wordt opgenomen dan er wordt uitgestoten</a:t>
            </a:r>
            <a:r>
              <a:rPr lang="nl-NL" dirty="0">
                <a:latin typeface="+mj-lt"/>
              </a:rPr>
              <a:t>. </a:t>
            </a:r>
          </a:p>
          <a:p>
            <a:endParaRPr lang="nl-NL" dirty="0"/>
          </a:p>
        </p:txBody>
      </p:sp>
      <p:sp>
        <p:nvSpPr>
          <p:cNvPr id="4" name="Tijdelijke aanduiding voor dianummer 3"/>
          <p:cNvSpPr>
            <a:spLocks noGrp="1"/>
          </p:cNvSpPr>
          <p:nvPr>
            <p:ph type="sldNum" sz="quarter" idx="5"/>
          </p:nvPr>
        </p:nvSpPr>
        <p:spPr/>
        <p:txBody>
          <a:bodyPr/>
          <a:lstStyle/>
          <a:p>
            <a:fld id="{B24D6C6E-E8D7-462C-AFE8-72690EEB027F}" type="slidenum">
              <a:rPr lang="nl-NL" smtClean="0"/>
              <a:t>4</a:t>
            </a:fld>
            <a:endParaRPr lang="nl-NL"/>
          </a:p>
        </p:txBody>
      </p:sp>
    </p:spTree>
    <p:extLst>
      <p:ext uri="{BB962C8B-B14F-4D97-AF65-F5344CB8AC3E}">
        <p14:creationId xmlns:p14="http://schemas.microsoft.com/office/powerpoint/2010/main" val="193930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effectLst/>
                <a:latin typeface="+mj-lt"/>
                <a:ea typeface="Calibri" panose="020F0502020204030204" pitchFamily="34" charset="0"/>
                <a:cs typeface="Times New Roman" panose="02020603050405020304" pitchFamily="18" charset="0"/>
              </a:rPr>
              <a:t>Een steeds groter wordende beweging van pioniers, die bereid zijn nieuwe wegen in te slaan en gemotiveerd zijn om het leven in de Peelregio te verbeteren voor zichzelf én voor anderen. Dat doen zij door initiatieven te ontplooien, anderen te betrekken en projecten te initiëren die bijdragen aan het behalen van de Peel Positief doelen.</a:t>
            </a:r>
          </a:p>
          <a:p>
            <a:endParaRPr lang="nl-NL" dirty="0"/>
          </a:p>
        </p:txBody>
      </p:sp>
      <p:sp>
        <p:nvSpPr>
          <p:cNvPr id="4" name="Tijdelijke aanduiding voor dianummer 3"/>
          <p:cNvSpPr>
            <a:spLocks noGrp="1"/>
          </p:cNvSpPr>
          <p:nvPr>
            <p:ph type="sldNum" sz="quarter" idx="5"/>
          </p:nvPr>
        </p:nvSpPr>
        <p:spPr/>
        <p:txBody>
          <a:bodyPr/>
          <a:lstStyle/>
          <a:p>
            <a:fld id="{B24D6C6E-E8D7-462C-AFE8-72690EEB027F}" type="slidenum">
              <a:rPr lang="nl-NL" smtClean="0"/>
              <a:t>5</a:t>
            </a:fld>
            <a:endParaRPr lang="nl-NL"/>
          </a:p>
        </p:txBody>
      </p:sp>
    </p:spTree>
    <p:extLst>
      <p:ext uri="{BB962C8B-B14F-4D97-AF65-F5344CB8AC3E}">
        <p14:creationId xmlns:p14="http://schemas.microsoft.com/office/powerpoint/2010/main" val="3852215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mj-lt"/>
              </a:rPr>
              <a:t>We staan voor een flinke klus. Daarom werken we er met z’n allen aan. </a:t>
            </a:r>
            <a:r>
              <a:rPr lang="nl-NL" dirty="0">
                <a:solidFill>
                  <a:srgbClr val="BD6677"/>
                </a:solidFill>
                <a:latin typeface="+mj-lt"/>
                <a:cs typeface="Times New Roman" panose="02020603050405020304" pitchFamily="18" charset="0"/>
              </a:rPr>
              <a:t>Inwoners</a:t>
            </a:r>
            <a:r>
              <a:rPr lang="nl-NL" dirty="0">
                <a:effectLst/>
                <a:latin typeface="+mj-lt"/>
                <a:ea typeface="Calibri" panose="020F0502020204030204" pitchFamily="34" charset="0"/>
                <a:cs typeface="Times New Roman" panose="02020603050405020304" pitchFamily="18" charset="0"/>
              </a:rPr>
              <a:t>, </a:t>
            </a:r>
            <a:r>
              <a:rPr lang="nl-NL" dirty="0">
                <a:solidFill>
                  <a:srgbClr val="925074"/>
                </a:solidFill>
                <a:effectLst/>
                <a:latin typeface="+mj-lt"/>
                <a:ea typeface="Calibri" panose="020F0502020204030204" pitchFamily="34" charset="0"/>
                <a:cs typeface="Times New Roman" panose="02020603050405020304" pitchFamily="18" charset="0"/>
              </a:rPr>
              <a:t>jongeren</a:t>
            </a:r>
            <a:r>
              <a:rPr lang="nl-NL" dirty="0">
                <a:effectLst/>
                <a:latin typeface="+mj-lt"/>
                <a:ea typeface="Calibri" panose="020F0502020204030204" pitchFamily="34" charset="0"/>
                <a:cs typeface="Times New Roman" panose="02020603050405020304" pitchFamily="18" charset="0"/>
              </a:rPr>
              <a:t>, </a:t>
            </a:r>
            <a:r>
              <a:rPr lang="nl-NL" dirty="0">
                <a:solidFill>
                  <a:srgbClr val="F38279"/>
                </a:solidFill>
                <a:effectLst/>
                <a:latin typeface="+mj-lt"/>
                <a:ea typeface="Calibri" panose="020F0502020204030204" pitchFamily="34" charset="0"/>
                <a:cs typeface="Times New Roman" panose="02020603050405020304" pitchFamily="18" charset="0"/>
              </a:rPr>
              <a:t>onderwijs</a:t>
            </a:r>
            <a:r>
              <a:rPr lang="nl-NL" dirty="0">
                <a:effectLst/>
                <a:latin typeface="+mj-lt"/>
                <a:ea typeface="Calibri" panose="020F0502020204030204" pitchFamily="34" charset="0"/>
                <a:cs typeface="Times New Roman" panose="02020603050405020304" pitchFamily="18" charset="0"/>
              </a:rPr>
              <a:t>, </a:t>
            </a:r>
            <a:r>
              <a:rPr lang="nl-NL" dirty="0">
                <a:solidFill>
                  <a:srgbClr val="3E2B6D"/>
                </a:solidFill>
                <a:effectLst/>
                <a:latin typeface="+mj-lt"/>
                <a:ea typeface="Calibri" panose="020F0502020204030204" pitchFamily="34" charset="0"/>
                <a:cs typeface="Times New Roman" panose="02020603050405020304" pitchFamily="18" charset="0"/>
              </a:rPr>
              <a:t>overheid</a:t>
            </a:r>
            <a:r>
              <a:rPr lang="nl-NL" dirty="0">
                <a:effectLst/>
                <a:latin typeface="+mj-lt"/>
                <a:ea typeface="Calibri" panose="020F0502020204030204" pitchFamily="34" charset="0"/>
                <a:cs typeface="Times New Roman" panose="02020603050405020304" pitchFamily="18" charset="0"/>
              </a:rPr>
              <a:t> en </a:t>
            </a:r>
            <a:r>
              <a:rPr lang="nl-NL" dirty="0">
                <a:solidFill>
                  <a:srgbClr val="A05774"/>
                </a:solidFill>
                <a:effectLst/>
                <a:latin typeface="+mj-lt"/>
                <a:ea typeface="Calibri" panose="020F0502020204030204" pitchFamily="34" charset="0"/>
                <a:cs typeface="Times New Roman" panose="02020603050405020304" pitchFamily="18" charset="0"/>
              </a:rPr>
              <a:t>bedrijven</a:t>
            </a:r>
            <a:r>
              <a:rPr lang="nl-NL" dirty="0">
                <a:latin typeface="+mj-lt"/>
              </a:rPr>
              <a:t> in de Peelregio hebben de handen ineengeslagen om deze ambitie waar te maken.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effectLst/>
                <a:latin typeface="+mj-lt"/>
                <a:ea typeface="Calibri" panose="020F0502020204030204" pitchFamily="34" charset="0"/>
                <a:cs typeface="Times New Roman" panose="02020603050405020304" pitchFamily="18" charset="0"/>
              </a:rPr>
              <a:t>We zijn een beweging gestart waarbij we sámen de verantwoordelijk dragen om de Peelregio, Netto Positief te maken.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9F16EA8-681D-4F7D-BD57-DAA2FB41D4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6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dirty="0">
                <a:latin typeface="+mj-lt"/>
                <a:ea typeface="Calibri" panose="020F0502020204030204" pitchFamily="34" charset="0"/>
                <a:cs typeface="Times New Roman" panose="02020603050405020304" pitchFamily="18" charset="0"/>
              </a:rPr>
              <a:t>Je ervaart 100% positieve energie van mensen met dezelfde drijfveer om samen een verschil te maken in de Peelregio mét: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dirty="0">
              <a:effectLst/>
              <a:latin typeface="+mj-l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nl-NL" sz="1200" dirty="0">
                <a:effectLst/>
                <a:latin typeface="+mj-lt"/>
                <a:ea typeface="Calibri" panose="020F0502020204030204" pitchFamily="34" charset="0"/>
                <a:cs typeface="Times New Roman" panose="02020603050405020304" pitchFamily="18" charset="0"/>
              </a:rPr>
              <a:t>Toegang tot een netwerk met dezelfde interesse, dr</a:t>
            </a:r>
            <a:r>
              <a:rPr lang="nl-NL" sz="1200" dirty="0">
                <a:latin typeface="+mj-lt"/>
                <a:ea typeface="Calibri" panose="020F0502020204030204" pitchFamily="34" charset="0"/>
                <a:cs typeface="Times New Roman" panose="02020603050405020304" pitchFamily="18" charset="0"/>
              </a:rPr>
              <a:t>ive en    </a:t>
            </a:r>
            <a:br>
              <a:rPr lang="nl-NL" sz="1200" dirty="0">
                <a:latin typeface="+mj-lt"/>
                <a:ea typeface="Calibri" panose="020F0502020204030204" pitchFamily="34" charset="0"/>
                <a:cs typeface="Times New Roman" panose="02020603050405020304" pitchFamily="18" charset="0"/>
              </a:rPr>
            </a:br>
            <a:r>
              <a:rPr lang="nl-NL" sz="1200" dirty="0">
                <a:latin typeface="+mj-lt"/>
                <a:ea typeface="Calibri" panose="020F0502020204030204" pitchFamily="34" charset="0"/>
                <a:cs typeface="Times New Roman" panose="02020603050405020304" pitchFamily="18" charset="0"/>
              </a:rPr>
              <a:t>ambitie</a:t>
            </a:r>
          </a:p>
          <a:p>
            <a:pPr marL="171450" indent="-171450">
              <a:buFont typeface="Arial" panose="020B0604020202020204" pitchFamily="34" charset="0"/>
              <a:buChar char="•"/>
            </a:pPr>
            <a:r>
              <a:rPr lang="nl-NL" sz="1200" dirty="0">
                <a:effectLst/>
                <a:latin typeface="+mj-lt"/>
                <a:ea typeface="Calibri" panose="020F0502020204030204" pitchFamily="34" charset="0"/>
                <a:cs typeface="Times New Roman" panose="02020603050405020304" pitchFamily="18" charset="0"/>
              </a:rPr>
              <a:t>Draagvlak voor je initiatief bij anderen of connectie met een </a:t>
            </a:r>
            <a:br>
              <a:rPr lang="nl-NL" sz="1200" dirty="0">
                <a:effectLst/>
                <a:latin typeface="+mj-lt"/>
                <a:ea typeface="Calibri" panose="020F0502020204030204" pitchFamily="34" charset="0"/>
                <a:cs typeface="Times New Roman" panose="02020603050405020304" pitchFamily="18" charset="0"/>
              </a:rPr>
            </a:br>
            <a:r>
              <a:rPr lang="nl-NL" sz="1200" dirty="0">
                <a:effectLst/>
                <a:latin typeface="+mj-lt"/>
                <a:ea typeface="Calibri" panose="020F0502020204030204" pitchFamily="34" charset="0"/>
                <a:cs typeface="Times New Roman" panose="02020603050405020304" pitchFamily="18" charset="0"/>
              </a:rPr>
              <a:t>bestaand initiatief</a:t>
            </a:r>
          </a:p>
          <a:p>
            <a:pPr marL="171450" indent="-171450">
              <a:buFont typeface="Arial" panose="020B0604020202020204" pitchFamily="34" charset="0"/>
              <a:buChar char="•"/>
            </a:pPr>
            <a:r>
              <a:rPr lang="nl-NL" sz="1200" dirty="0">
                <a:latin typeface="+mj-lt"/>
                <a:ea typeface="Calibri" panose="020F0502020204030204" pitchFamily="34" charset="0"/>
                <a:cs typeface="Times New Roman" panose="02020603050405020304" pitchFamily="18" charset="0"/>
              </a:rPr>
              <a:t>Tweewekelijkse positieve nieuwsbrief met de </a:t>
            </a:r>
            <a:br>
              <a:rPr lang="nl-NL" sz="1200" dirty="0">
                <a:latin typeface="+mj-lt"/>
                <a:ea typeface="Calibri" panose="020F0502020204030204" pitchFamily="34" charset="0"/>
                <a:cs typeface="Times New Roman" panose="02020603050405020304" pitchFamily="18" charset="0"/>
              </a:rPr>
            </a:br>
            <a:r>
              <a:rPr lang="nl-NL" sz="1200" dirty="0">
                <a:latin typeface="+mj-lt"/>
                <a:ea typeface="Calibri" panose="020F0502020204030204" pitchFamily="34" charset="0"/>
                <a:cs typeface="Times New Roman" panose="02020603050405020304" pitchFamily="18" charset="0"/>
              </a:rPr>
              <a:t>ontwikkelingen van de beweging</a:t>
            </a:r>
          </a:p>
          <a:p>
            <a:pPr marL="171450" indent="-171450">
              <a:buFont typeface="Arial" panose="020B0604020202020204" pitchFamily="34" charset="0"/>
              <a:buChar char="•"/>
            </a:pPr>
            <a:r>
              <a:rPr lang="nl-NL" sz="1200" dirty="0">
                <a:effectLst/>
                <a:latin typeface="+mj-lt"/>
                <a:ea typeface="Calibri" panose="020F0502020204030204" pitchFamily="34" charset="0"/>
                <a:cs typeface="Times New Roman" panose="02020603050405020304" pitchFamily="18" charset="0"/>
              </a:rPr>
              <a:t>Levendige LinkedIn-community voor vraagstukken, inspiratie   </a:t>
            </a:r>
            <a:br>
              <a:rPr lang="nl-NL" sz="1200" dirty="0">
                <a:effectLst/>
                <a:latin typeface="+mj-lt"/>
                <a:ea typeface="Calibri" panose="020F0502020204030204" pitchFamily="34" charset="0"/>
                <a:cs typeface="Times New Roman" panose="02020603050405020304" pitchFamily="18" charset="0"/>
              </a:rPr>
            </a:br>
            <a:r>
              <a:rPr lang="nl-NL" sz="1200" dirty="0">
                <a:effectLst/>
                <a:latin typeface="+mj-lt"/>
                <a:ea typeface="Calibri" panose="020F0502020204030204" pitchFamily="34" charset="0"/>
                <a:cs typeface="Times New Roman" panose="02020603050405020304" pitchFamily="18" charset="0"/>
              </a:rPr>
              <a:t>en tips</a:t>
            </a:r>
          </a:p>
          <a:p>
            <a:pPr marL="171450" indent="-171450">
              <a:buFont typeface="Arial" panose="020B0604020202020204" pitchFamily="34" charset="0"/>
              <a:buChar char="•"/>
            </a:pPr>
            <a:r>
              <a:rPr lang="nl-NL" sz="1200" dirty="0">
                <a:effectLst/>
                <a:latin typeface="+mj-lt"/>
                <a:ea typeface="Calibri" panose="020F0502020204030204" pitchFamily="34" charset="0"/>
                <a:cs typeface="Times New Roman" panose="02020603050405020304" pitchFamily="18" charset="0"/>
              </a:rPr>
              <a:t>Een paar keer per jaar organiseren we spraakmakende live </a:t>
            </a:r>
            <a:br>
              <a:rPr lang="nl-NL" sz="1200" dirty="0">
                <a:effectLst/>
                <a:latin typeface="+mj-lt"/>
                <a:ea typeface="Calibri" panose="020F0502020204030204" pitchFamily="34" charset="0"/>
                <a:cs typeface="Times New Roman" panose="02020603050405020304" pitchFamily="18" charset="0"/>
              </a:rPr>
            </a:br>
            <a:r>
              <a:rPr lang="nl-NL" sz="1200" dirty="0">
                <a:effectLst/>
                <a:latin typeface="+mj-lt"/>
                <a:ea typeface="Calibri" panose="020F0502020204030204" pitchFamily="34" charset="0"/>
                <a:cs typeface="Times New Roman" panose="02020603050405020304" pitchFamily="18" charset="0"/>
              </a:rPr>
              <a:t>events</a:t>
            </a:r>
            <a:endParaRPr lang="nl-NL" dirty="0"/>
          </a:p>
        </p:txBody>
      </p:sp>
      <p:sp>
        <p:nvSpPr>
          <p:cNvPr id="4" name="Tijdelijke aanduiding voor dianummer 3"/>
          <p:cNvSpPr>
            <a:spLocks noGrp="1"/>
          </p:cNvSpPr>
          <p:nvPr>
            <p:ph type="sldNum" sz="quarter" idx="5"/>
          </p:nvPr>
        </p:nvSpPr>
        <p:spPr/>
        <p:txBody>
          <a:bodyPr/>
          <a:lstStyle/>
          <a:p>
            <a:fld id="{B24D6C6E-E8D7-462C-AFE8-72690EEB027F}" type="slidenum">
              <a:rPr lang="nl-NL" smtClean="0"/>
              <a:t>7</a:t>
            </a:fld>
            <a:endParaRPr lang="nl-NL"/>
          </a:p>
        </p:txBody>
      </p:sp>
    </p:spTree>
    <p:extLst>
      <p:ext uri="{BB962C8B-B14F-4D97-AF65-F5344CB8AC3E}">
        <p14:creationId xmlns:p14="http://schemas.microsoft.com/office/powerpoint/2010/main" val="267601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08815-877F-9760-AFDB-2039AD3D350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E67DCCE-3399-B6A9-FC1A-5E720556E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E4F77B6-ADCD-4A1E-B27B-E6E3D52CA03D}"/>
              </a:ext>
            </a:extLst>
          </p:cNvPr>
          <p:cNvSpPr>
            <a:spLocks noGrp="1"/>
          </p:cNvSpPr>
          <p:nvPr>
            <p:ph type="dt" sz="half" idx="10"/>
          </p:nvPr>
        </p:nvSpPr>
        <p:spPr/>
        <p:txBody>
          <a:bodyPr/>
          <a:lstStyle/>
          <a:p>
            <a:fld id="{499D4F33-DA59-4FB3-8EE3-EF9D8F907E4A}" type="datetimeFigureOut">
              <a:rPr lang="nl-NL" smtClean="0"/>
              <a:t>22-05-2023</a:t>
            </a:fld>
            <a:endParaRPr lang="nl-NL"/>
          </a:p>
        </p:txBody>
      </p:sp>
      <p:sp>
        <p:nvSpPr>
          <p:cNvPr id="5" name="Tijdelijke aanduiding voor voettekst 4">
            <a:extLst>
              <a:ext uri="{FF2B5EF4-FFF2-40B4-BE49-F238E27FC236}">
                <a16:creationId xmlns:a16="http://schemas.microsoft.com/office/drawing/2014/main" id="{0E95C707-773F-AA14-4370-FD8CD16708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6A95D0-F1EF-5EA0-A850-328FC400959F}"/>
              </a:ext>
            </a:extLst>
          </p:cNvPr>
          <p:cNvSpPr>
            <a:spLocks noGrp="1"/>
          </p:cNvSpPr>
          <p:nvPr>
            <p:ph type="sldNum" sz="quarter" idx="12"/>
          </p:nvPr>
        </p:nvSpPr>
        <p:spPr/>
        <p:txBody>
          <a:bodyPr/>
          <a:lstStyle/>
          <a:p>
            <a:fld id="{B7EFB534-4B50-4D6C-B8FB-0C2368A0CED8}" type="slidenum">
              <a:rPr lang="nl-NL" smtClean="0"/>
              <a:t>‹nr.›</a:t>
            </a:fld>
            <a:endParaRPr lang="nl-NL"/>
          </a:p>
        </p:txBody>
      </p:sp>
    </p:spTree>
    <p:extLst>
      <p:ext uri="{BB962C8B-B14F-4D97-AF65-F5344CB8AC3E}">
        <p14:creationId xmlns:p14="http://schemas.microsoft.com/office/powerpoint/2010/main" val="212821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C2A14-98F1-C4E4-25B6-D432AE322FB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515B8BD-B61B-890A-6287-A48CB4B6446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3B6C30-4A2F-DAB2-2658-1208484F8FDF}"/>
              </a:ext>
            </a:extLst>
          </p:cNvPr>
          <p:cNvSpPr>
            <a:spLocks noGrp="1"/>
          </p:cNvSpPr>
          <p:nvPr>
            <p:ph type="dt" sz="half" idx="10"/>
          </p:nvPr>
        </p:nvSpPr>
        <p:spPr/>
        <p:txBody>
          <a:bodyPr/>
          <a:lstStyle/>
          <a:p>
            <a:fld id="{499D4F33-DA59-4FB3-8EE3-EF9D8F907E4A}" type="datetimeFigureOut">
              <a:rPr lang="nl-NL" smtClean="0"/>
              <a:t>22-05-2023</a:t>
            </a:fld>
            <a:endParaRPr lang="nl-NL"/>
          </a:p>
        </p:txBody>
      </p:sp>
      <p:sp>
        <p:nvSpPr>
          <p:cNvPr id="5" name="Tijdelijke aanduiding voor voettekst 4">
            <a:extLst>
              <a:ext uri="{FF2B5EF4-FFF2-40B4-BE49-F238E27FC236}">
                <a16:creationId xmlns:a16="http://schemas.microsoft.com/office/drawing/2014/main" id="{AF8BF216-B879-7C47-59E2-4F96EF3B58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7B87C83-6D76-3654-5622-1BA6362D0142}"/>
              </a:ext>
            </a:extLst>
          </p:cNvPr>
          <p:cNvSpPr>
            <a:spLocks noGrp="1"/>
          </p:cNvSpPr>
          <p:nvPr>
            <p:ph type="sldNum" sz="quarter" idx="12"/>
          </p:nvPr>
        </p:nvSpPr>
        <p:spPr/>
        <p:txBody>
          <a:bodyPr/>
          <a:lstStyle/>
          <a:p>
            <a:fld id="{B7EFB534-4B50-4D6C-B8FB-0C2368A0CED8}" type="slidenum">
              <a:rPr lang="nl-NL" smtClean="0"/>
              <a:t>‹nr.›</a:t>
            </a:fld>
            <a:endParaRPr lang="nl-NL"/>
          </a:p>
        </p:txBody>
      </p:sp>
    </p:spTree>
    <p:extLst>
      <p:ext uri="{BB962C8B-B14F-4D97-AF65-F5344CB8AC3E}">
        <p14:creationId xmlns:p14="http://schemas.microsoft.com/office/powerpoint/2010/main" val="77041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FCA9161-C474-CB08-B874-B82C9B10003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1F2885B-5E7B-3A3E-7B5E-8440DD24560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B56063B-CE23-2587-B3B8-56DC7F0BF06D}"/>
              </a:ext>
            </a:extLst>
          </p:cNvPr>
          <p:cNvSpPr>
            <a:spLocks noGrp="1"/>
          </p:cNvSpPr>
          <p:nvPr>
            <p:ph type="dt" sz="half" idx="10"/>
          </p:nvPr>
        </p:nvSpPr>
        <p:spPr/>
        <p:txBody>
          <a:bodyPr/>
          <a:lstStyle/>
          <a:p>
            <a:fld id="{499D4F33-DA59-4FB3-8EE3-EF9D8F907E4A}" type="datetimeFigureOut">
              <a:rPr lang="nl-NL" smtClean="0"/>
              <a:t>22-05-2023</a:t>
            </a:fld>
            <a:endParaRPr lang="nl-NL"/>
          </a:p>
        </p:txBody>
      </p:sp>
      <p:sp>
        <p:nvSpPr>
          <p:cNvPr id="5" name="Tijdelijke aanduiding voor voettekst 4">
            <a:extLst>
              <a:ext uri="{FF2B5EF4-FFF2-40B4-BE49-F238E27FC236}">
                <a16:creationId xmlns:a16="http://schemas.microsoft.com/office/drawing/2014/main" id="{A6E936D1-DD43-054E-141C-F2E8230468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9F01E2-9BE9-83A0-120D-3DAFDF648935}"/>
              </a:ext>
            </a:extLst>
          </p:cNvPr>
          <p:cNvSpPr>
            <a:spLocks noGrp="1"/>
          </p:cNvSpPr>
          <p:nvPr>
            <p:ph type="sldNum" sz="quarter" idx="12"/>
          </p:nvPr>
        </p:nvSpPr>
        <p:spPr/>
        <p:txBody>
          <a:bodyPr/>
          <a:lstStyle/>
          <a:p>
            <a:fld id="{B7EFB534-4B50-4D6C-B8FB-0C2368A0CED8}" type="slidenum">
              <a:rPr lang="nl-NL" smtClean="0"/>
              <a:t>‹nr.›</a:t>
            </a:fld>
            <a:endParaRPr lang="nl-NL"/>
          </a:p>
        </p:txBody>
      </p:sp>
    </p:spTree>
    <p:extLst>
      <p:ext uri="{BB962C8B-B14F-4D97-AF65-F5344CB8AC3E}">
        <p14:creationId xmlns:p14="http://schemas.microsoft.com/office/powerpoint/2010/main" val="3546335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D47CE-3D59-40A0-A3F2-9ECDAF38BC8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AD640E-8408-4E0A-ABE8-52E5046F01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4FFAB7B-D3E8-404A-9D11-5BAB0AF69768}"/>
              </a:ext>
            </a:extLst>
          </p:cNvPr>
          <p:cNvSpPr>
            <a:spLocks noGrp="1"/>
          </p:cNvSpPr>
          <p:nvPr>
            <p:ph type="dt" sz="half" idx="10"/>
          </p:nvPr>
        </p:nvSpPr>
        <p:spPr/>
        <p:txBody>
          <a:bodyPr/>
          <a:lstStyle/>
          <a:p>
            <a:fld id="{D6A51FFF-F0C5-4F46-89A7-E146C0FCBC4D}" type="datetimeFigureOut">
              <a:rPr lang="nl-NL" smtClean="0"/>
              <a:t>22-05-2023</a:t>
            </a:fld>
            <a:endParaRPr lang="nl-NL"/>
          </a:p>
        </p:txBody>
      </p:sp>
      <p:sp>
        <p:nvSpPr>
          <p:cNvPr id="5" name="Tijdelijke aanduiding voor voettekst 4">
            <a:extLst>
              <a:ext uri="{FF2B5EF4-FFF2-40B4-BE49-F238E27FC236}">
                <a16:creationId xmlns:a16="http://schemas.microsoft.com/office/drawing/2014/main" id="{716C5263-3339-4E8E-ABB6-1F3C3DE954D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4719DC-0E8A-4026-AF41-CBDA96E827CF}"/>
              </a:ext>
            </a:extLst>
          </p:cNvPr>
          <p:cNvSpPr>
            <a:spLocks noGrp="1"/>
          </p:cNvSpPr>
          <p:nvPr>
            <p:ph type="sldNum" sz="quarter" idx="12"/>
          </p:nvPr>
        </p:nvSpPr>
        <p:spPr/>
        <p:txBody>
          <a:bodyPr/>
          <a:lstStyle/>
          <a:p>
            <a:fld id="{305E59FE-5087-4EFF-8302-8405B5D4741F}" type="slidenum">
              <a:rPr lang="nl-NL" smtClean="0"/>
              <a:t>‹nr.›</a:t>
            </a:fld>
            <a:endParaRPr lang="nl-NL"/>
          </a:p>
        </p:txBody>
      </p:sp>
    </p:spTree>
    <p:extLst>
      <p:ext uri="{BB962C8B-B14F-4D97-AF65-F5344CB8AC3E}">
        <p14:creationId xmlns:p14="http://schemas.microsoft.com/office/powerpoint/2010/main" val="1440493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73471F-7A4E-435D-B5B2-D260353279A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2197D5E-AF8C-401D-A9A2-F9064EE67D17}"/>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8A062A-88BE-4AB1-B3A4-CC52E25DF672}"/>
              </a:ext>
            </a:extLst>
          </p:cNvPr>
          <p:cNvSpPr>
            <a:spLocks noGrp="1"/>
          </p:cNvSpPr>
          <p:nvPr>
            <p:ph type="dt" sz="half" idx="10"/>
          </p:nvPr>
        </p:nvSpPr>
        <p:spPr/>
        <p:txBody>
          <a:bodyPr/>
          <a:lstStyle/>
          <a:p>
            <a:fld id="{D6A51FFF-F0C5-4F46-89A7-E146C0FCBC4D}" type="datetimeFigureOut">
              <a:rPr lang="nl-NL" smtClean="0"/>
              <a:t>22-05-2023</a:t>
            </a:fld>
            <a:endParaRPr lang="nl-NL"/>
          </a:p>
        </p:txBody>
      </p:sp>
      <p:sp>
        <p:nvSpPr>
          <p:cNvPr id="5" name="Tijdelijke aanduiding voor voettekst 4">
            <a:extLst>
              <a:ext uri="{FF2B5EF4-FFF2-40B4-BE49-F238E27FC236}">
                <a16:creationId xmlns:a16="http://schemas.microsoft.com/office/drawing/2014/main" id="{9B304B0D-8633-43BA-AD4B-2029B509FB5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3B5A3D9-D0A6-4748-8834-9F2F58F791B9}"/>
              </a:ext>
            </a:extLst>
          </p:cNvPr>
          <p:cNvSpPr>
            <a:spLocks noGrp="1"/>
          </p:cNvSpPr>
          <p:nvPr>
            <p:ph type="sldNum" sz="quarter" idx="12"/>
          </p:nvPr>
        </p:nvSpPr>
        <p:spPr/>
        <p:txBody>
          <a:bodyPr/>
          <a:lstStyle/>
          <a:p>
            <a:fld id="{305E59FE-5087-4EFF-8302-8405B5D4741F}" type="slidenum">
              <a:rPr lang="nl-NL" smtClean="0"/>
              <a:t>‹nr.›</a:t>
            </a:fld>
            <a:endParaRPr lang="nl-NL"/>
          </a:p>
        </p:txBody>
      </p:sp>
    </p:spTree>
    <p:extLst>
      <p:ext uri="{BB962C8B-B14F-4D97-AF65-F5344CB8AC3E}">
        <p14:creationId xmlns:p14="http://schemas.microsoft.com/office/powerpoint/2010/main" val="3970283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FB09AA-6105-4C11-AE4F-C4C25B947EA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F3DB2A9-C5E4-4BE3-82C9-79B1575842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1AAD2217-FD4F-42F9-99D7-9F3751A18607}"/>
              </a:ext>
            </a:extLst>
          </p:cNvPr>
          <p:cNvSpPr>
            <a:spLocks noGrp="1"/>
          </p:cNvSpPr>
          <p:nvPr>
            <p:ph type="dt" sz="half" idx="10"/>
          </p:nvPr>
        </p:nvSpPr>
        <p:spPr/>
        <p:txBody>
          <a:bodyPr/>
          <a:lstStyle/>
          <a:p>
            <a:fld id="{D6A51FFF-F0C5-4F46-89A7-E146C0FCBC4D}" type="datetimeFigureOut">
              <a:rPr lang="nl-NL" smtClean="0"/>
              <a:t>22-05-2023</a:t>
            </a:fld>
            <a:endParaRPr lang="nl-NL"/>
          </a:p>
        </p:txBody>
      </p:sp>
      <p:sp>
        <p:nvSpPr>
          <p:cNvPr id="5" name="Tijdelijke aanduiding voor voettekst 4">
            <a:extLst>
              <a:ext uri="{FF2B5EF4-FFF2-40B4-BE49-F238E27FC236}">
                <a16:creationId xmlns:a16="http://schemas.microsoft.com/office/drawing/2014/main" id="{58377B1A-CEA7-4E55-8B61-DA52E39AEC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DB3CB5-B401-4665-B065-E8618DBD1798}"/>
              </a:ext>
            </a:extLst>
          </p:cNvPr>
          <p:cNvSpPr>
            <a:spLocks noGrp="1"/>
          </p:cNvSpPr>
          <p:nvPr>
            <p:ph type="sldNum" sz="quarter" idx="12"/>
          </p:nvPr>
        </p:nvSpPr>
        <p:spPr/>
        <p:txBody>
          <a:bodyPr/>
          <a:lstStyle/>
          <a:p>
            <a:fld id="{305E59FE-5087-4EFF-8302-8405B5D4741F}" type="slidenum">
              <a:rPr lang="nl-NL" smtClean="0"/>
              <a:t>‹nr.›</a:t>
            </a:fld>
            <a:endParaRPr lang="nl-NL"/>
          </a:p>
        </p:txBody>
      </p:sp>
    </p:spTree>
    <p:extLst>
      <p:ext uri="{BB962C8B-B14F-4D97-AF65-F5344CB8AC3E}">
        <p14:creationId xmlns:p14="http://schemas.microsoft.com/office/powerpoint/2010/main" val="2588198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71035-8D2B-4B34-8CCF-D102468191E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A276095-122A-445F-A98B-B37714CEE07A}"/>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7BF429D-F59F-4C15-8D4B-E6B932E728DC}"/>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70555A3-AE77-4D07-AE71-828517CF75A2}"/>
              </a:ext>
            </a:extLst>
          </p:cNvPr>
          <p:cNvSpPr>
            <a:spLocks noGrp="1"/>
          </p:cNvSpPr>
          <p:nvPr>
            <p:ph type="dt" sz="half" idx="10"/>
          </p:nvPr>
        </p:nvSpPr>
        <p:spPr/>
        <p:txBody>
          <a:bodyPr/>
          <a:lstStyle/>
          <a:p>
            <a:fld id="{D6A51FFF-F0C5-4F46-89A7-E146C0FCBC4D}" type="datetimeFigureOut">
              <a:rPr lang="nl-NL" smtClean="0"/>
              <a:t>22-05-2023</a:t>
            </a:fld>
            <a:endParaRPr lang="nl-NL"/>
          </a:p>
        </p:txBody>
      </p:sp>
      <p:sp>
        <p:nvSpPr>
          <p:cNvPr id="6" name="Tijdelijke aanduiding voor voettekst 5">
            <a:extLst>
              <a:ext uri="{FF2B5EF4-FFF2-40B4-BE49-F238E27FC236}">
                <a16:creationId xmlns:a16="http://schemas.microsoft.com/office/drawing/2014/main" id="{135B1489-ECDB-41A3-A3A3-FC3BE5652B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4E624D-6DC7-4BAF-B10D-C43EA15F7CE0}"/>
              </a:ext>
            </a:extLst>
          </p:cNvPr>
          <p:cNvSpPr>
            <a:spLocks noGrp="1"/>
          </p:cNvSpPr>
          <p:nvPr>
            <p:ph type="sldNum" sz="quarter" idx="12"/>
          </p:nvPr>
        </p:nvSpPr>
        <p:spPr/>
        <p:txBody>
          <a:bodyPr/>
          <a:lstStyle/>
          <a:p>
            <a:fld id="{305E59FE-5087-4EFF-8302-8405B5D4741F}" type="slidenum">
              <a:rPr lang="nl-NL" smtClean="0"/>
              <a:t>‹nr.›</a:t>
            </a:fld>
            <a:endParaRPr lang="nl-NL"/>
          </a:p>
        </p:txBody>
      </p:sp>
    </p:spTree>
    <p:extLst>
      <p:ext uri="{BB962C8B-B14F-4D97-AF65-F5344CB8AC3E}">
        <p14:creationId xmlns:p14="http://schemas.microsoft.com/office/powerpoint/2010/main" val="1061302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715B4-12B3-48BC-9C50-3C786B90BCA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DCF5BE1-FFE8-406F-AF4A-4E8B0F014C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2D8232C9-C8F5-426D-A3AC-A8B226ACD26A}"/>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75044CC-AE22-4861-9383-9371848B4B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C6761122-88DF-478C-81D9-8790455C8AD4}"/>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9B9AC86-3ECE-40CF-AC08-7C7BA66668F0}"/>
              </a:ext>
            </a:extLst>
          </p:cNvPr>
          <p:cNvSpPr>
            <a:spLocks noGrp="1"/>
          </p:cNvSpPr>
          <p:nvPr>
            <p:ph type="dt" sz="half" idx="10"/>
          </p:nvPr>
        </p:nvSpPr>
        <p:spPr/>
        <p:txBody>
          <a:bodyPr/>
          <a:lstStyle/>
          <a:p>
            <a:fld id="{D6A51FFF-F0C5-4F46-89A7-E146C0FCBC4D}" type="datetimeFigureOut">
              <a:rPr lang="nl-NL" smtClean="0"/>
              <a:t>22-05-2023</a:t>
            </a:fld>
            <a:endParaRPr lang="nl-NL"/>
          </a:p>
        </p:txBody>
      </p:sp>
      <p:sp>
        <p:nvSpPr>
          <p:cNvPr id="8" name="Tijdelijke aanduiding voor voettekst 7">
            <a:extLst>
              <a:ext uri="{FF2B5EF4-FFF2-40B4-BE49-F238E27FC236}">
                <a16:creationId xmlns:a16="http://schemas.microsoft.com/office/drawing/2014/main" id="{09C79212-C980-4659-9352-B9205DD2F2C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84E82CA-FDB1-4A7B-9EF8-4FEE6D847EB1}"/>
              </a:ext>
            </a:extLst>
          </p:cNvPr>
          <p:cNvSpPr>
            <a:spLocks noGrp="1"/>
          </p:cNvSpPr>
          <p:nvPr>
            <p:ph type="sldNum" sz="quarter" idx="12"/>
          </p:nvPr>
        </p:nvSpPr>
        <p:spPr/>
        <p:txBody>
          <a:bodyPr/>
          <a:lstStyle/>
          <a:p>
            <a:fld id="{305E59FE-5087-4EFF-8302-8405B5D4741F}" type="slidenum">
              <a:rPr lang="nl-NL" smtClean="0"/>
              <a:t>‹nr.›</a:t>
            </a:fld>
            <a:endParaRPr lang="nl-NL"/>
          </a:p>
        </p:txBody>
      </p:sp>
    </p:spTree>
    <p:extLst>
      <p:ext uri="{BB962C8B-B14F-4D97-AF65-F5344CB8AC3E}">
        <p14:creationId xmlns:p14="http://schemas.microsoft.com/office/powerpoint/2010/main" val="3780777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6A670-EDF0-4C06-B8CE-FD4847ADC00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52030E8-63CE-45B7-93D3-93C1838A5AD8}"/>
              </a:ext>
            </a:extLst>
          </p:cNvPr>
          <p:cNvSpPr>
            <a:spLocks noGrp="1"/>
          </p:cNvSpPr>
          <p:nvPr>
            <p:ph type="dt" sz="half" idx="10"/>
          </p:nvPr>
        </p:nvSpPr>
        <p:spPr/>
        <p:txBody>
          <a:bodyPr/>
          <a:lstStyle/>
          <a:p>
            <a:fld id="{D6A51FFF-F0C5-4F46-89A7-E146C0FCBC4D}" type="datetimeFigureOut">
              <a:rPr lang="nl-NL" smtClean="0"/>
              <a:t>22-05-2023</a:t>
            </a:fld>
            <a:endParaRPr lang="nl-NL"/>
          </a:p>
        </p:txBody>
      </p:sp>
      <p:sp>
        <p:nvSpPr>
          <p:cNvPr id="4" name="Tijdelijke aanduiding voor voettekst 3">
            <a:extLst>
              <a:ext uri="{FF2B5EF4-FFF2-40B4-BE49-F238E27FC236}">
                <a16:creationId xmlns:a16="http://schemas.microsoft.com/office/drawing/2014/main" id="{E07B5948-C2C2-4AEE-8CBA-5B2FD80B1A0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F3AE31E-D11D-477A-A70E-CA7642B7C67C}"/>
              </a:ext>
            </a:extLst>
          </p:cNvPr>
          <p:cNvSpPr>
            <a:spLocks noGrp="1"/>
          </p:cNvSpPr>
          <p:nvPr>
            <p:ph type="sldNum" sz="quarter" idx="12"/>
          </p:nvPr>
        </p:nvSpPr>
        <p:spPr/>
        <p:txBody>
          <a:bodyPr/>
          <a:lstStyle/>
          <a:p>
            <a:fld id="{305E59FE-5087-4EFF-8302-8405B5D4741F}" type="slidenum">
              <a:rPr lang="nl-NL" smtClean="0"/>
              <a:t>‹nr.›</a:t>
            </a:fld>
            <a:endParaRPr lang="nl-NL"/>
          </a:p>
        </p:txBody>
      </p:sp>
    </p:spTree>
    <p:extLst>
      <p:ext uri="{BB962C8B-B14F-4D97-AF65-F5344CB8AC3E}">
        <p14:creationId xmlns:p14="http://schemas.microsoft.com/office/powerpoint/2010/main" val="3400772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409B508-F330-4A20-BEC6-1B5FA060DED1}"/>
              </a:ext>
            </a:extLst>
          </p:cNvPr>
          <p:cNvSpPr>
            <a:spLocks noGrp="1"/>
          </p:cNvSpPr>
          <p:nvPr>
            <p:ph type="dt" sz="half" idx="10"/>
          </p:nvPr>
        </p:nvSpPr>
        <p:spPr/>
        <p:txBody>
          <a:bodyPr/>
          <a:lstStyle/>
          <a:p>
            <a:fld id="{D6A51FFF-F0C5-4F46-89A7-E146C0FCBC4D}" type="datetimeFigureOut">
              <a:rPr lang="nl-NL" smtClean="0"/>
              <a:t>22-05-2023</a:t>
            </a:fld>
            <a:endParaRPr lang="nl-NL"/>
          </a:p>
        </p:txBody>
      </p:sp>
      <p:sp>
        <p:nvSpPr>
          <p:cNvPr id="3" name="Tijdelijke aanduiding voor voettekst 2">
            <a:extLst>
              <a:ext uri="{FF2B5EF4-FFF2-40B4-BE49-F238E27FC236}">
                <a16:creationId xmlns:a16="http://schemas.microsoft.com/office/drawing/2014/main" id="{D51686C7-1F6A-4D1F-B65E-7FACB47C270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B77D1EE-2328-4A18-8607-EA0AD70E668A}"/>
              </a:ext>
            </a:extLst>
          </p:cNvPr>
          <p:cNvSpPr>
            <a:spLocks noGrp="1"/>
          </p:cNvSpPr>
          <p:nvPr>
            <p:ph type="sldNum" sz="quarter" idx="12"/>
          </p:nvPr>
        </p:nvSpPr>
        <p:spPr/>
        <p:txBody>
          <a:bodyPr/>
          <a:lstStyle/>
          <a:p>
            <a:fld id="{305E59FE-5087-4EFF-8302-8405B5D4741F}" type="slidenum">
              <a:rPr lang="nl-NL" smtClean="0"/>
              <a:t>‹nr.›</a:t>
            </a:fld>
            <a:endParaRPr lang="nl-NL"/>
          </a:p>
        </p:txBody>
      </p:sp>
    </p:spTree>
    <p:extLst>
      <p:ext uri="{BB962C8B-B14F-4D97-AF65-F5344CB8AC3E}">
        <p14:creationId xmlns:p14="http://schemas.microsoft.com/office/powerpoint/2010/main" val="4016516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DBF7D-E282-4BE4-9BD3-44ABEEC2E58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2486760-0AE9-4B88-A1C0-1F23FBD8F8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D7A220F-0E5D-4199-B000-C77638EDB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247EF8DF-2440-492C-BE2B-5F03F8FF243B}"/>
              </a:ext>
            </a:extLst>
          </p:cNvPr>
          <p:cNvSpPr>
            <a:spLocks noGrp="1"/>
          </p:cNvSpPr>
          <p:nvPr>
            <p:ph type="dt" sz="half" idx="10"/>
          </p:nvPr>
        </p:nvSpPr>
        <p:spPr/>
        <p:txBody>
          <a:bodyPr/>
          <a:lstStyle/>
          <a:p>
            <a:fld id="{D6A51FFF-F0C5-4F46-89A7-E146C0FCBC4D}" type="datetimeFigureOut">
              <a:rPr lang="nl-NL" smtClean="0"/>
              <a:t>22-05-2023</a:t>
            </a:fld>
            <a:endParaRPr lang="nl-NL"/>
          </a:p>
        </p:txBody>
      </p:sp>
      <p:sp>
        <p:nvSpPr>
          <p:cNvPr id="6" name="Tijdelijke aanduiding voor voettekst 5">
            <a:extLst>
              <a:ext uri="{FF2B5EF4-FFF2-40B4-BE49-F238E27FC236}">
                <a16:creationId xmlns:a16="http://schemas.microsoft.com/office/drawing/2014/main" id="{E36CA0FE-1D68-4193-AB22-ADAEBAB4BD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4F74E05-5CD0-4281-B956-2C962B769175}"/>
              </a:ext>
            </a:extLst>
          </p:cNvPr>
          <p:cNvSpPr>
            <a:spLocks noGrp="1"/>
          </p:cNvSpPr>
          <p:nvPr>
            <p:ph type="sldNum" sz="quarter" idx="12"/>
          </p:nvPr>
        </p:nvSpPr>
        <p:spPr/>
        <p:txBody>
          <a:bodyPr/>
          <a:lstStyle/>
          <a:p>
            <a:fld id="{305E59FE-5087-4EFF-8302-8405B5D4741F}" type="slidenum">
              <a:rPr lang="nl-NL" smtClean="0"/>
              <a:t>‹nr.›</a:t>
            </a:fld>
            <a:endParaRPr lang="nl-NL"/>
          </a:p>
        </p:txBody>
      </p:sp>
    </p:spTree>
    <p:extLst>
      <p:ext uri="{BB962C8B-B14F-4D97-AF65-F5344CB8AC3E}">
        <p14:creationId xmlns:p14="http://schemas.microsoft.com/office/powerpoint/2010/main" val="187338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27C1A-6F88-CC8D-A3D6-D02E824FCDD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D94D11-266A-8984-F59B-80D254F96E7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A805493-63B0-CA1E-73D2-955DFD2F7F7D}"/>
              </a:ext>
            </a:extLst>
          </p:cNvPr>
          <p:cNvSpPr>
            <a:spLocks noGrp="1"/>
          </p:cNvSpPr>
          <p:nvPr>
            <p:ph type="dt" sz="half" idx="10"/>
          </p:nvPr>
        </p:nvSpPr>
        <p:spPr/>
        <p:txBody>
          <a:bodyPr/>
          <a:lstStyle/>
          <a:p>
            <a:fld id="{499D4F33-DA59-4FB3-8EE3-EF9D8F907E4A}" type="datetimeFigureOut">
              <a:rPr lang="nl-NL" smtClean="0"/>
              <a:t>22-05-2023</a:t>
            </a:fld>
            <a:endParaRPr lang="nl-NL"/>
          </a:p>
        </p:txBody>
      </p:sp>
      <p:sp>
        <p:nvSpPr>
          <p:cNvPr id="5" name="Tijdelijke aanduiding voor voettekst 4">
            <a:extLst>
              <a:ext uri="{FF2B5EF4-FFF2-40B4-BE49-F238E27FC236}">
                <a16:creationId xmlns:a16="http://schemas.microsoft.com/office/drawing/2014/main" id="{130C2936-C722-EF62-F702-5D36481A540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A265E3-78F0-237B-916D-7A6D16618816}"/>
              </a:ext>
            </a:extLst>
          </p:cNvPr>
          <p:cNvSpPr>
            <a:spLocks noGrp="1"/>
          </p:cNvSpPr>
          <p:nvPr>
            <p:ph type="sldNum" sz="quarter" idx="12"/>
          </p:nvPr>
        </p:nvSpPr>
        <p:spPr/>
        <p:txBody>
          <a:bodyPr/>
          <a:lstStyle/>
          <a:p>
            <a:fld id="{B7EFB534-4B50-4D6C-B8FB-0C2368A0CED8}" type="slidenum">
              <a:rPr lang="nl-NL" smtClean="0"/>
              <a:t>‹nr.›</a:t>
            </a:fld>
            <a:endParaRPr lang="nl-NL"/>
          </a:p>
        </p:txBody>
      </p:sp>
    </p:spTree>
    <p:extLst>
      <p:ext uri="{BB962C8B-B14F-4D97-AF65-F5344CB8AC3E}">
        <p14:creationId xmlns:p14="http://schemas.microsoft.com/office/powerpoint/2010/main" val="2612535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78374-07CD-4935-B91C-76CFE4FC25C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9CE06BE-6971-49A8-9DC9-5E9FD6D8F8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3127203-D5F1-4D85-9E08-90B6CCB7C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359423CE-3857-44B8-B3F7-771AF94010B2}"/>
              </a:ext>
            </a:extLst>
          </p:cNvPr>
          <p:cNvSpPr>
            <a:spLocks noGrp="1"/>
          </p:cNvSpPr>
          <p:nvPr>
            <p:ph type="dt" sz="half" idx="10"/>
          </p:nvPr>
        </p:nvSpPr>
        <p:spPr/>
        <p:txBody>
          <a:bodyPr/>
          <a:lstStyle/>
          <a:p>
            <a:fld id="{D6A51FFF-F0C5-4F46-89A7-E146C0FCBC4D}" type="datetimeFigureOut">
              <a:rPr lang="nl-NL" smtClean="0"/>
              <a:t>22-05-2023</a:t>
            </a:fld>
            <a:endParaRPr lang="nl-NL"/>
          </a:p>
        </p:txBody>
      </p:sp>
      <p:sp>
        <p:nvSpPr>
          <p:cNvPr id="6" name="Tijdelijke aanduiding voor voettekst 5">
            <a:extLst>
              <a:ext uri="{FF2B5EF4-FFF2-40B4-BE49-F238E27FC236}">
                <a16:creationId xmlns:a16="http://schemas.microsoft.com/office/drawing/2014/main" id="{5761754A-152F-4AA2-A65E-CF8B3D76D36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8D6626C-4ADF-4D7C-9448-C2D07FDEEBE7}"/>
              </a:ext>
            </a:extLst>
          </p:cNvPr>
          <p:cNvSpPr>
            <a:spLocks noGrp="1"/>
          </p:cNvSpPr>
          <p:nvPr>
            <p:ph type="sldNum" sz="quarter" idx="12"/>
          </p:nvPr>
        </p:nvSpPr>
        <p:spPr/>
        <p:txBody>
          <a:bodyPr/>
          <a:lstStyle/>
          <a:p>
            <a:fld id="{305E59FE-5087-4EFF-8302-8405B5D4741F}" type="slidenum">
              <a:rPr lang="nl-NL" smtClean="0"/>
              <a:t>‹nr.›</a:t>
            </a:fld>
            <a:endParaRPr lang="nl-NL"/>
          </a:p>
        </p:txBody>
      </p:sp>
    </p:spTree>
    <p:extLst>
      <p:ext uri="{BB962C8B-B14F-4D97-AF65-F5344CB8AC3E}">
        <p14:creationId xmlns:p14="http://schemas.microsoft.com/office/powerpoint/2010/main" val="3860799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77050-3552-47DE-9254-190261F2A19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9E4322-0407-4FEE-BE7E-8BC2F29C81E5}"/>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A93650-31E7-4920-8F78-D3BD0630D35C}"/>
              </a:ext>
            </a:extLst>
          </p:cNvPr>
          <p:cNvSpPr>
            <a:spLocks noGrp="1"/>
          </p:cNvSpPr>
          <p:nvPr>
            <p:ph type="dt" sz="half" idx="10"/>
          </p:nvPr>
        </p:nvSpPr>
        <p:spPr/>
        <p:txBody>
          <a:bodyPr/>
          <a:lstStyle/>
          <a:p>
            <a:fld id="{D6A51FFF-F0C5-4F46-89A7-E146C0FCBC4D}" type="datetimeFigureOut">
              <a:rPr lang="nl-NL" smtClean="0"/>
              <a:t>22-05-2023</a:t>
            </a:fld>
            <a:endParaRPr lang="nl-NL"/>
          </a:p>
        </p:txBody>
      </p:sp>
      <p:sp>
        <p:nvSpPr>
          <p:cNvPr id="5" name="Tijdelijke aanduiding voor voettekst 4">
            <a:extLst>
              <a:ext uri="{FF2B5EF4-FFF2-40B4-BE49-F238E27FC236}">
                <a16:creationId xmlns:a16="http://schemas.microsoft.com/office/drawing/2014/main" id="{83E02270-F9DD-4706-9D2B-0775D5F5C95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4449E5-950F-4052-91FB-C078170A80F6}"/>
              </a:ext>
            </a:extLst>
          </p:cNvPr>
          <p:cNvSpPr>
            <a:spLocks noGrp="1"/>
          </p:cNvSpPr>
          <p:nvPr>
            <p:ph type="sldNum" sz="quarter" idx="12"/>
          </p:nvPr>
        </p:nvSpPr>
        <p:spPr/>
        <p:txBody>
          <a:bodyPr/>
          <a:lstStyle/>
          <a:p>
            <a:fld id="{305E59FE-5087-4EFF-8302-8405B5D4741F}" type="slidenum">
              <a:rPr lang="nl-NL" smtClean="0"/>
              <a:t>‹nr.›</a:t>
            </a:fld>
            <a:endParaRPr lang="nl-NL"/>
          </a:p>
        </p:txBody>
      </p:sp>
    </p:spTree>
    <p:extLst>
      <p:ext uri="{BB962C8B-B14F-4D97-AF65-F5344CB8AC3E}">
        <p14:creationId xmlns:p14="http://schemas.microsoft.com/office/powerpoint/2010/main" val="2120023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478DE4E-6002-431B-9544-6D8BEE475AD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BE30145-E9C9-4DCC-9BB2-3D5AF3CD722D}"/>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F1101A-5667-460F-ACC2-73151A861F1F}"/>
              </a:ext>
            </a:extLst>
          </p:cNvPr>
          <p:cNvSpPr>
            <a:spLocks noGrp="1"/>
          </p:cNvSpPr>
          <p:nvPr>
            <p:ph type="dt" sz="half" idx="10"/>
          </p:nvPr>
        </p:nvSpPr>
        <p:spPr/>
        <p:txBody>
          <a:bodyPr/>
          <a:lstStyle/>
          <a:p>
            <a:fld id="{D6A51FFF-F0C5-4F46-89A7-E146C0FCBC4D}" type="datetimeFigureOut">
              <a:rPr lang="nl-NL" smtClean="0"/>
              <a:t>22-05-2023</a:t>
            </a:fld>
            <a:endParaRPr lang="nl-NL"/>
          </a:p>
        </p:txBody>
      </p:sp>
      <p:sp>
        <p:nvSpPr>
          <p:cNvPr id="5" name="Tijdelijke aanduiding voor voettekst 4">
            <a:extLst>
              <a:ext uri="{FF2B5EF4-FFF2-40B4-BE49-F238E27FC236}">
                <a16:creationId xmlns:a16="http://schemas.microsoft.com/office/drawing/2014/main" id="{B3B11544-C972-4154-8039-6764035728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CEB194-A574-4AEB-AC8A-F443F74D6412}"/>
              </a:ext>
            </a:extLst>
          </p:cNvPr>
          <p:cNvSpPr>
            <a:spLocks noGrp="1"/>
          </p:cNvSpPr>
          <p:nvPr>
            <p:ph type="sldNum" sz="quarter" idx="12"/>
          </p:nvPr>
        </p:nvSpPr>
        <p:spPr/>
        <p:txBody>
          <a:bodyPr/>
          <a:lstStyle/>
          <a:p>
            <a:fld id="{305E59FE-5087-4EFF-8302-8405B5D4741F}" type="slidenum">
              <a:rPr lang="nl-NL" smtClean="0"/>
              <a:t>‹nr.›</a:t>
            </a:fld>
            <a:endParaRPr lang="nl-NL"/>
          </a:p>
        </p:txBody>
      </p:sp>
    </p:spTree>
    <p:extLst>
      <p:ext uri="{BB962C8B-B14F-4D97-AF65-F5344CB8AC3E}">
        <p14:creationId xmlns:p14="http://schemas.microsoft.com/office/powerpoint/2010/main" val="36318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825FA-EEED-4A3F-1F79-F60568B486A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EC03F5A-5CB0-31DB-6792-F4002F82CF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4713CBD-685B-4C4D-687D-89D176675031}"/>
              </a:ext>
            </a:extLst>
          </p:cNvPr>
          <p:cNvSpPr>
            <a:spLocks noGrp="1"/>
          </p:cNvSpPr>
          <p:nvPr>
            <p:ph type="dt" sz="half" idx="10"/>
          </p:nvPr>
        </p:nvSpPr>
        <p:spPr/>
        <p:txBody>
          <a:bodyPr/>
          <a:lstStyle/>
          <a:p>
            <a:fld id="{499D4F33-DA59-4FB3-8EE3-EF9D8F907E4A}" type="datetimeFigureOut">
              <a:rPr lang="nl-NL" smtClean="0"/>
              <a:t>22-05-2023</a:t>
            </a:fld>
            <a:endParaRPr lang="nl-NL"/>
          </a:p>
        </p:txBody>
      </p:sp>
      <p:sp>
        <p:nvSpPr>
          <p:cNvPr id="5" name="Tijdelijke aanduiding voor voettekst 4">
            <a:extLst>
              <a:ext uri="{FF2B5EF4-FFF2-40B4-BE49-F238E27FC236}">
                <a16:creationId xmlns:a16="http://schemas.microsoft.com/office/drawing/2014/main" id="{F97B4F72-DC43-7199-67AD-A0A4671C94F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0B8C5A-EA3B-C1D9-D051-E2D03664C611}"/>
              </a:ext>
            </a:extLst>
          </p:cNvPr>
          <p:cNvSpPr>
            <a:spLocks noGrp="1"/>
          </p:cNvSpPr>
          <p:nvPr>
            <p:ph type="sldNum" sz="quarter" idx="12"/>
          </p:nvPr>
        </p:nvSpPr>
        <p:spPr/>
        <p:txBody>
          <a:bodyPr/>
          <a:lstStyle/>
          <a:p>
            <a:fld id="{B7EFB534-4B50-4D6C-B8FB-0C2368A0CED8}" type="slidenum">
              <a:rPr lang="nl-NL" smtClean="0"/>
              <a:t>‹nr.›</a:t>
            </a:fld>
            <a:endParaRPr lang="nl-NL"/>
          </a:p>
        </p:txBody>
      </p:sp>
    </p:spTree>
    <p:extLst>
      <p:ext uri="{BB962C8B-B14F-4D97-AF65-F5344CB8AC3E}">
        <p14:creationId xmlns:p14="http://schemas.microsoft.com/office/powerpoint/2010/main" val="1034377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4818B-13FF-72CD-3063-CF14A113DD2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0F389BB-49AA-9C9E-2AFD-1BD7F9C180D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5182BF2-5EC2-90BE-A3DC-DD83D4D4485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B9F293D-039B-79D5-90BB-3F74940B229E}"/>
              </a:ext>
            </a:extLst>
          </p:cNvPr>
          <p:cNvSpPr>
            <a:spLocks noGrp="1"/>
          </p:cNvSpPr>
          <p:nvPr>
            <p:ph type="dt" sz="half" idx="10"/>
          </p:nvPr>
        </p:nvSpPr>
        <p:spPr/>
        <p:txBody>
          <a:bodyPr/>
          <a:lstStyle/>
          <a:p>
            <a:fld id="{499D4F33-DA59-4FB3-8EE3-EF9D8F907E4A}" type="datetimeFigureOut">
              <a:rPr lang="nl-NL" smtClean="0"/>
              <a:t>22-05-2023</a:t>
            </a:fld>
            <a:endParaRPr lang="nl-NL"/>
          </a:p>
        </p:txBody>
      </p:sp>
      <p:sp>
        <p:nvSpPr>
          <p:cNvPr id="6" name="Tijdelijke aanduiding voor voettekst 5">
            <a:extLst>
              <a:ext uri="{FF2B5EF4-FFF2-40B4-BE49-F238E27FC236}">
                <a16:creationId xmlns:a16="http://schemas.microsoft.com/office/drawing/2014/main" id="{D3CD7F0C-40F5-E481-2FE5-6F8693DEEF4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D0F7449-F2D5-54CE-3D84-1F17D609E7D6}"/>
              </a:ext>
            </a:extLst>
          </p:cNvPr>
          <p:cNvSpPr>
            <a:spLocks noGrp="1"/>
          </p:cNvSpPr>
          <p:nvPr>
            <p:ph type="sldNum" sz="quarter" idx="12"/>
          </p:nvPr>
        </p:nvSpPr>
        <p:spPr/>
        <p:txBody>
          <a:bodyPr/>
          <a:lstStyle/>
          <a:p>
            <a:fld id="{B7EFB534-4B50-4D6C-B8FB-0C2368A0CED8}" type="slidenum">
              <a:rPr lang="nl-NL" smtClean="0"/>
              <a:t>‹nr.›</a:t>
            </a:fld>
            <a:endParaRPr lang="nl-NL"/>
          </a:p>
        </p:txBody>
      </p:sp>
    </p:spTree>
    <p:extLst>
      <p:ext uri="{BB962C8B-B14F-4D97-AF65-F5344CB8AC3E}">
        <p14:creationId xmlns:p14="http://schemas.microsoft.com/office/powerpoint/2010/main" val="2878705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C23C9-D1C7-2371-20E9-DC8D3745EFE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72B78AB-E798-1011-D8FA-07677516F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1617BE7-1256-BD20-A678-4F3DC4EF025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8C828D7-80D6-F37B-7CD2-70B8CC6E86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ECBD37B-2245-3D94-26D0-E763D437812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FDFA845-DE52-2949-D831-2F52BA4A14F6}"/>
              </a:ext>
            </a:extLst>
          </p:cNvPr>
          <p:cNvSpPr>
            <a:spLocks noGrp="1"/>
          </p:cNvSpPr>
          <p:nvPr>
            <p:ph type="dt" sz="half" idx="10"/>
          </p:nvPr>
        </p:nvSpPr>
        <p:spPr/>
        <p:txBody>
          <a:bodyPr/>
          <a:lstStyle/>
          <a:p>
            <a:fld id="{499D4F33-DA59-4FB3-8EE3-EF9D8F907E4A}" type="datetimeFigureOut">
              <a:rPr lang="nl-NL" smtClean="0"/>
              <a:t>22-05-2023</a:t>
            </a:fld>
            <a:endParaRPr lang="nl-NL"/>
          </a:p>
        </p:txBody>
      </p:sp>
      <p:sp>
        <p:nvSpPr>
          <p:cNvPr id="8" name="Tijdelijke aanduiding voor voettekst 7">
            <a:extLst>
              <a:ext uri="{FF2B5EF4-FFF2-40B4-BE49-F238E27FC236}">
                <a16:creationId xmlns:a16="http://schemas.microsoft.com/office/drawing/2014/main" id="{5A0943BC-A5C8-D500-D591-D84D1216922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906F15F-DB2E-7639-6F3C-308CA7459747}"/>
              </a:ext>
            </a:extLst>
          </p:cNvPr>
          <p:cNvSpPr>
            <a:spLocks noGrp="1"/>
          </p:cNvSpPr>
          <p:nvPr>
            <p:ph type="sldNum" sz="quarter" idx="12"/>
          </p:nvPr>
        </p:nvSpPr>
        <p:spPr/>
        <p:txBody>
          <a:bodyPr/>
          <a:lstStyle/>
          <a:p>
            <a:fld id="{B7EFB534-4B50-4D6C-B8FB-0C2368A0CED8}" type="slidenum">
              <a:rPr lang="nl-NL" smtClean="0"/>
              <a:t>‹nr.›</a:t>
            </a:fld>
            <a:endParaRPr lang="nl-NL"/>
          </a:p>
        </p:txBody>
      </p:sp>
    </p:spTree>
    <p:extLst>
      <p:ext uri="{BB962C8B-B14F-4D97-AF65-F5344CB8AC3E}">
        <p14:creationId xmlns:p14="http://schemas.microsoft.com/office/powerpoint/2010/main" val="358514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67FD8-5232-F6B2-122B-F1457133243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5A2D8C-2671-CC6A-B0E8-8A6222DCF784}"/>
              </a:ext>
            </a:extLst>
          </p:cNvPr>
          <p:cNvSpPr>
            <a:spLocks noGrp="1"/>
          </p:cNvSpPr>
          <p:nvPr>
            <p:ph type="dt" sz="half" idx="10"/>
          </p:nvPr>
        </p:nvSpPr>
        <p:spPr/>
        <p:txBody>
          <a:bodyPr/>
          <a:lstStyle/>
          <a:p>
            <a:fld id="{499D4F33-DA59-4FB3-8EE3-EF9D8F907E4A}" type="datetimeFigureOut">
              <a:rPr lang="nl-NL" smtClean="0"/>
              <a:t>22-05-2023</a:t>
            </a:fld>
            <a:endParaRPr lang="nl-NL"/>
          </a:p>
        </p:txBody>
      </p:sp>
      <p:sp>
        <p:nvSpPr>
          <p:cNvPr id="4" name="Tijdelijke aanduiding voor voettekst 3">
            <a:extLst>
              <a:ext uri="{FF2B5EF4-FFF2-40B4-BE49-F238E27FC236}">
                <a16:creationId xmlns:a16="http://schemas.microsoft.com/office/drawing/2014/main" id="{E3D74BF6-8B6E-6775-7B88-9F294163426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9877C52-6349-3997-FEEF-13A4DAAA61A2}"/>
              </a:ext>
            </a:extLst>
          </p:cNvPr>
          <p:cNvSpPr>
            <a:spLocks noGrp="1"/>
          </p:cNvSpPr>
          <p:nvPr>
            <p:ph type="sldNum" sz="quarter" idx="12"/>
          </p:nvPr>
        </p:nvSpPr>
        <p:spPr/>
        <p:txBody>
          <a:bodyPr/>
          <a:lstStyle/>
          <a:p>
            <a:fld id="{B7EFB534-4B50-4D6C-B8FB-0C2368A0CED8}" type="slidenum">
              <a:rPr lang="nl-NL" smtClean="0"/>
              <a:t>‹nr.›</a:t>
            </a:fld>
            <a:endParaRPr lang="nl-NL"/>
          </a:p>
        </p:txBody>
      </p:sp>
    </p:spTree>
    <p:extLst>
      <p:ext uri="{BB962C8B-B14F-4D97-AF65-F5344CB8AC3E}">
        <p14:creationId xmlns:p14="http://schemas.microsoft.com/office/powerpoint/2010/main" val="3945242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2FE51EB-ED72-DE6A-70F1-6820812EAAD2}"/>
              </a:ext>
            </a:extLst>
          </p:cNvPr>
          <p:cNvSpPr>
            <a:spLocks noGrp="1"/>
          </p:cNvSpPr>
          <p:nvPr>
            <p:ph type="dt" sz="half" idx="10"/>
          </p:nvPr>
        </p:nvSpPr>
        <p:spPr/>
        <p:txBody>
          <a:bodyPr/>
          <a:lstStyle/>
          <a:p>
            <a:fld id="{499D4F33-DA59-4FB3-8EE3-EF9D8F907E4A}" type="datetimeFigureOut">
              <a:rPr lang="nl-NL" smtClean="0"/>
              <a:t>22-05-2023</a:t>
            </a:fld>
            <a:endParaRPr lang="nl-NL"/>
          </a:p>
        </p:txBody>
      </p:sp>
      <p:sp>
        <p:nvSpPr>
          <p:cNvPr id="3" name="Tijdelijke aanduiding voor voettekst 2">
            <a:extLst>
              <a:ext uri="{FF2B5EF4-FFF2-40B4-BE49-F238E27FC236}">
                <a16:creationId xmlns:a16="http://schemas.microsoft.com/office/drawing/2014/main" id="{EA6E7B10-7893-DFFF-489D-724C76FA8E8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AD9EF8F-EFAD-6EA9-2BCF-C3521698E3AE}"/>
              </a:ext>
            </a:extLst>
          </p:cNvPr>
          <p:cNvSpPr>
            <a:spLocks noGrp="1"/>
          </p:cNvSpPr>
          <p:nvPr>
            <p:ph type="sldNum" sz="quarter" idx="12"/>
          </p:nvPr>
        </p:nvSpPr>
        <p:spPr/>
        <p:txBody>
          <a:bodyPr/>
          <a:lstStyle/>
          <a:p>
            <a:fld id="{B7EFB534-4B50-4D6C-B8FB-0C2368A0CED8}" type="slidenum">
              <a:rPr lang="nl-NL" smtClean="0"/>
              <a:t>‹nr.›</a:t>
            </a:fld>
            <a:endParaRPr lang="nl-NL"/>
          </a:p>
        </p:txBody>
      </p:sp>
    </p:spTree>
    <p:extLst>
      <p:ext uri="{BB962C8B-B14F-4D97-AF65-F5344CB8AC3E}">
        <p14:creationId xmlns:p14="http://schemas.microsoft.com/office/powerpoint/2010/main" val="179126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A22FD-80E3-BE0B-5F85-1CE327AF9DC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82837B8-131C-D846-0A37-71695A344D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16EBD63-A9B4-D53E-8B10-3F8818FA0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4E8FCA1-FCC8-7545-24F2-7CFD20D751A4}"/>
              </a:ext>
            </a:extLst>
          </p:cNvPr>
          <p:cNvSpPr>
            <a:spLocks noGrp="1"/>
          </p:cNvSpPr>
          <p:nvPr>
            <p:ph type="dt" sz="half" idx="10"/>
          </p:nvPr>
        </p:nvSpPr>
        <p:spPr/>
        <p:txBody>
          <a:bodyPr/>
          <a:lstStyle/>
          <a:p>
            <a:fld id="{499D4F33-DA59-4FB3-8EE3-EF9D8F907E4A}" type="datetimeFigureOut">
              <a:rPr lang="nl-NL" smtClean="0"/>
              <a:t>22-05-2023</a:t>
            </a:fld>
            <a:endParaRPr lang="nl-NL"/>
          </a:p>
        </p:txBody>
      </p:sp>
      <p:sp>
        <p:nvSpPr>
          <p:cNvPr id="6" name="Tijdelijke aanduiding voor voettekst 5">
            <a:extLst>
              <a:ext uri="{FF2B5EF4-FFF2-40B4-BE49-F238E27FC236}">
                <a16:creationId xmlns:a16="http://schemas.microsoft.com/office/drawing/2014/main" id="{15781388-69DD-24F7-4356-AD7495A0782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02BEE4F-8F7D-BF40-4A6D-12120051A154}"/>
              </a:ext>
            </a:extLst>
          </p:cNvPr>
          <p:cNvSpPr>
            <a:spLocks noGrp="1"/>
          </p:cNvSpPr>
          <p:nvPr>
            <p:ph type="sldNum" sz="quarter" idx="12"/>
          </p:nvPr>
        </p:nvSpPr>
        <p:spPr/>
        <p:txBody>
          <a:bodyPr/>
          <a:lstStyle/>
          <a:p>
            <a:fld id="{B7EFB534-4B50-4D6C-B8FB-0C2368A0CED8}" type="slidenum">
              <a:rPr lang="nl-NL" smtClean="0"/>
              <a:t>‹nr.›</a:t>
            </a:fld>
            <a:endParaRPr lang="nl-NL"/>
          </a:p>
        </p:txBody>
      </p:sp>
    </p:spTree>
    <p:extLst>
      <p:ext uri="{BB962C8B-B14F-4D97-AF65-F5344CB8AC3E}">
        <p14:creationId xmlns:p14="http://schemas.microsoft.com/office/powerpoint/2010/main" val="3871246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90633B-5123-6439-1697-83B4173FBEB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BA7ED6A-7057-4825-A5A0-7EAB04AF27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05593B7-FF32-A476-66E8-145D247C2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8C352EC-F24C-2DD7-B2D0-23615589CC61}"/>
              </a:ext>
            </a:extLst>
          </p:cNvPr>
          <p:cNvSpPr>
            <a:spLocks noGrp="1"/>
          </p:cNvSpPr>
          <p:nvPr>
            <p:ph type="dt" sz="half" idx="10"/>
          </p:nvPr>
        </p:nvSpPr>
        <p:spPr/>
        <p:txBody>
          <a:bodyPr/>
          <a:lstStyle/>
          <a:p>
            <a:fld id="{499D4F33-DA59-4FB3-8EE3-EF9D8F907E4A}" type="datetimeFigureOut">
              <a:rPr lang="nl-NL" smtClean="0"/>
              <a:t>22-05-2023</a:t>
            </a:fld>
            <a:endParaRPr lang="nl-NL"/>
          </a:p>
        </p:txBody>
      </p:sp>
      <p:sp>
        <p:nvSpPr>
          <p:cNvPr id="6" name="Tijdelijke aanduiding voor voettekst 5">
            <a:extLst>
              <a:ext uri="{FF2B5EF4-FFF2-40B4-BE49-F238E27FC236}">
                <a16:creationId xmlns:a16="http://schemas.microsoft.com/office/drawing/2014/main" id="{DD7A72AB-C6CE-E5A1-A2D2-0C0A7DAC749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3042781-8EFD-2628-9091-ABDEC7F13BA9}"/>
              </a:ext>
            </a:extLst>
          </p:cNvPr>
          <p:cNvSpPr>
            <a:spLocks noGrp="1"/>
          </p:cNvSpPr>
          <p:nvPr>
            <p:ph type="sldNum" sz="quarter" idx="12"/>
          </p:nvPr>
        </p:nvSpPr>
        <p:spPr/>
        <p:txBody>
          <a:bodyPr/>
          <a:lstStyle/>
          <a:p>
            <a:fld id="{B7EFB534-4B50-4D6C-B8FB-0C2368A0CED8}" type="slidenum">
              <a:rPr lang="nl-NL" smtClean="0"/>
              <a:t>‹nr.›</a:t>
            </a:fld>
            <a:endParaRPr lang="nl-NL"/>
          </a:p>
        </p:txBody>
      </p:sp>
    </p:spTree>
    <p:extLst>
      <p:ext uri="{BB962C8B-B14F-4D97-AF65-F5344CB8AC3E}">
        <p14:creationId xmlns:p14="http://schemas.microsoft.com/office/powerpoint/2010/main" val="340969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39A6793-15D5-53AA-9927-C592B6BD7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D763857-CB79-D9D9-2C80-0BF3931A67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7C1727-79E2-8854-716C-D8FEE2DFF1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D4F33-DA59-4FB3-8EE3-EF9D8F907E4A}" type="datetimeFigureOut">
              <a:rPr lang="nl-NL" smtClean="0"/>
              <a:t>22-05-2023</a:t>
            </a:fld>
            <a:endParaRPr lang="nl-NL"/>
          </a:p>
        </p:txBody>
      </p:sp>
      <p:sp>
        <p:nvSpPr>
          <p:cNvPr id="5" name="Tijdelijke aanduiding voor voettekst 4">
            <a:extLst>
              <a:ext uri="{FF2B5EF4-FFF2-40B4-BE49-F238E27FC236}">
                <a16:creationId xmlns:a16="http://schemas.microsoft.com/office/drawing/2014/main" id="{BA723D1E-8C9A-F4A8-2FB6-DADAB6EDF9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4975025-6B83-8D02-A022-679FC83D48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FB534-4B50-4D6C-B8FB-0C2368A0CED8}" type="slidenum">
              <a:rPr lang="nl-NL" smtClean="0"/>
              <a:t>‹nr.›</a:t>
            </a:fld>
            <a:endParaRPr lang="nl-NL"/>
          </a:p>
        </p:txBody>
      </p:sp>
    </p:spTree>
    <p:extLst>
      <p:ext uri="{BB962C8B-B14F-4D97-AF65-F5344CB8AC3E}">
        <p14:creationId xmlns:p14="http://schemas.microsoft.com/office/powerpoint/2010/main" val="2375565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91F7ED0-F47A-4E5A-81DD-C46FED750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60684CC-BAEF-4349-80B5-F3CE8D08C2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13CBF5E-5515-4E5C-8A5F-755044D497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51FFF-F0C5-4F46-89A7-E146C0FCBC4D}" type="datetimeFigureOut">
              <a:rPr lang="nl-NL" smtClean="0"/>
              <a:t>22-05-2023</a:t>
            </a:fld>
            <a:endParaRPr lang="nl-NL"/>
          </a:p>
        </p:txBody>
      </p:sp>
      <p:sp>
        <p:nvSpPr>
          <p:cNvPr id="5" name="Tijdelijke aanduiding voor voettekst 4">
            <a:extLst>
              <a:ext uri="{FF2B5EF4-FFF2-40B4-BE49-F238E27FC236}">
                <a16:creationId xmlns:a16="http://schemas.microsoft.com/office/drawing/2014/main" id="{8DF6BCB8-4D58-4E2F-A032-125A1EF59D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52C69D7-D7FC-4CBE-B2EA-FFE778CD40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E59FE-5087-4EFF-8302-8405B5D4741F}" type="slidenum">
              <a:rPr lang="nl-NL" smtClean="0"/>
              <a:t>‹nr.›</a:t>
            </a:fld>
            <a:endParaRPr lang="nl-NL"/>
          </a:p>
        </p:txBody>
      </p:sp>
    </p:spTree>
    <p:extLst>
      <p:ext uri="{BB962C8B-B14F-4D97-AF65-F5344CB8AC3E}">
        <p14:creationId xmlns:p14="http://schemas.microsoft.com/office/powerpoint/2010/main" val="1775232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hyperlink" Target="https://www.youtube.com/watch?v=TyM6gNoEOO4"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www.linkedin.com/company/91586594/admin/" TargetMode="External"/><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hyperlink" Target="https://www.peelpositief.n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13.png"/><Relationship Id="rId12"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diagramColors" Target="../diagrams/colors1.xml"/><Relationship Id="rId5" Type="http://schemas.openxmlformats.org/officeDocument/2006/relationships/image" Target="../media/image11.png"/><Relationship Id="rId10" Type="http://schemas.openxmlformats.org/officeDocument/2006/relationships/diagramQuickStyle" Target="../diagrams/quickStyle1.xml"/><Relationship Id="rId4" Type="http://schemas.openxmlformats.org/officeDocument/2006/relationships/image" Target="../media/image10.png"/><Relationship Id="rId9"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4" descr="Afbeelding met tekst, teken&#10;&#10;Automatisch gegenereerde beschrijving">
            <a:extLst>
              <a:ext uri="{FF2B5EF4-FFF2-40B4-BE49-F238E27FC236}">
                <a16:creationId xmlns:a16="http://schemas.microsoft.com/office/drawing/2014/main" id="{1F99A935-9312-9573-BC87-553C96574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513" y="238467"/>
            <a:ext cx="4910973" cy="6177323"/>
          </a:xfrm>
          <a:prstGeom prst="rect">
            <a:avLst/>
          </a:prstGeom>
        </p:spPr>
      </p:pic>
      <p:pic>
        <p:nvPicPr>
          <p:cNvPr id="4" name="Picture 2" descr="Geklooi in schuurtjes' krijgt aandacht binnen Innovatiehuis De Peel |  Helmond | ed.nl">
            <a:extLst>
              <a:ext uri="{FF2B5EF4-FFF2-40B4-BE49-F238E27FC236}">
                <a16:creationId xmlns:a16="http://schemas.microsoft.com/office/drawing/2014/main" id="{157902E9-2B2E-3103-E719-040075482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053" y="5963511"/>
            <a:ext cx="1326675" cy="69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8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nnovatiehuis de Peel - Innovatiehuis de Peel">
            <a:extLst>
              <a:ext uri="{FF2B5EF4-FFF2-40B4-BE49-F238E27FC236}">
                <a16:creationId xmlns:a16="http://schemas.microsoft.com/office/drawing/2014/main" id="{B78C5A35-0268-5B0D-CF9F-BF45250D388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r="9091" b="9091"/>
          <a:stretch/>
        </p:blipFill>
        <p:spPr bwMode="auto">
          <a:xfrm>
            <a:off x="-38348" y="861882"/>
            <a:ext cx="12268696" cy="6901143"/>
          </a:xfrm>
          <a:prstGeom prst="rect">
            <a:avLst/>
          </a:prstGeom>
          <a:noFill/>
          <a:extLst>
            <a:ext uri="{909E8E84-426E-40DD-AFC4-6F175D3DCCD1}">
              <a14:hiddenFill xmlns:a14="http://schemas.microsoft.com/office/drawing/2010/main">
                <a:solidFill>
                  <a:srgbClr val="FFFFFF"/>
                </a:solidFill>
              </a14:hiddenFill>
            </a:ext>
          </a:extLst>
        </p:spPr>
      </p:pic>
      <p:pic>
        <p:nvPicPr>
          <p:cNvPr id="9" name="Tijdelijke aanduiding voor inhoud 8">
            <a:extLst>
              <a:ext uri="{FF2B5EF4-FFF2-40B4-BE49-F238E27FC236}">
                <a16:creationId xmlns:a16="http://schemas.microsoft.com/office/drawing/2014/main" id="{4870F09A-6856-4992-ED68-8803B04CDE64}"/>
              </a:ext>
            </a:extLst>
          </p:cNvPr>
          <p:cNvPicPr>
            <a:picLocks noChangeAspect="1"/>
          </p:cNvPicPr>
          <p:nvPr/>
        </p:nvPicPr>
        <p:blipFill rotWithShape="1">
          <a:blip r:embed="rId3"/>
          <a:srcRect t="1" b="55700"/>
          <a:stretch/>
        </p:blipFill>
        <p:spPr>
          <a:xfrm>
            <a:off x="431288" y="566457"/>
            <a:ext cx="6482859" cy="1364143"/>
          </a:xfrm>
          <a:prstGeom prst="rect">
            <a:avLst/>
          </a:prstGeom>
          <a:solidFill>
            <a:srgbClr val="3E2B6D"/>
          </a:solidFill>
        </p:spPr>
      </p:pic>
      <p:pic>
        <p:nvPicPr>
          <p:cNvPr id="10" name="Tijdelijke aanduiding voor inhoud 4" descr="Afbeelding met tekst, teken&#10;&#10;Automatisch gegenereerde beschrijving">
            <a:extLst>
              <a:ext uri="{FF2B5EF4-FFF2-40B4-BE49-F238E27FC236}">
                <a16:creationId xmlns:a16="http://schemas.microsoft.com/office/drawing/2014/main" id="{427BFD17-2DD1-60AB-793A-9864A9F278C3}"/>
              </a:ext>
            </a:extLst>
          </p:cNvPr>
          <p:cNvPicPr>
            <a:picLocks noChangeAspect="1"/>
          </p:cNvPicPr>
          <p:nvPr/>
        </p:nvPicPr>
        <p:blipFill rotWithShape="1">
          <a:blip r:embed="rId4">
            <a:extLst>
              <a:ext uri="{28A0092B-C50C-407E-A947-70E740481C1C}">
                <a14:useLocalDpi xmlns:a14="http://schemas.microsoft.com/office/drawing/2010/main" val="0"/>
              </a:ext>
            </a:extLst>
          </a:blip>
          <a:srcRect l="6681" r="1748"/>
          <a:stretch/>
        </p:blipFill>
        <p:spPr>
          <a:xfrm>
            <a:off x="10770152" y="29240"/>
            <a:ext cx="1250950" cy="1718357"/>
          </a:xfrm>
          <a:prstGeom prst="rect">
            <a:avLst/>
          </a:prstGeom>
          <a:effectLst/>
        </p:spPr>
      </p:pic>
      <p:pic>
        <p:nvPicPr>
          <p:cNvPr id="15" name="Afbeelding 14">
            <a:hlinkClick r:id="rId5"/>
            <a:extLst>
              <a:ext uri="{FF2B5EF4-FFF2-40B4-BE49-F238E27FC236}">
                <a16:creationId xmlns:a16="http://schemas.microsoft.com/office/drawing/2014/main" id="{F6E2F3A2-DE5A-240C-28F2-E9E88A5221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288" y="5696950"/>
            <a:ext cx="573894" cy="573894"/>
          </a:xfrm>
          <a:prstGeom prst="rect">
            <a:avLst/>
          </a:prstGeom>
        </p:spPr>
      </p:pic>
      <p:pic>
        <p:nvPicPr>
          <p:cNvPr id="17" name="Afbeelding 16">
            <a:hlinkClick r:id="rId7"/>
            <a:extLst>
              <a:ext uri="{FF2B5EF4-FFF2-40B4-BE49-F238E27FC236}">
                <a16:creationId xmlns:a16="http://schemas.microsoft.com/office/drawing/2014/main" id="{199DC6BB-3C59-D230-D2DF-B1CAF2620E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7871" y="5696950"/>
            <a:ext cx="573894" cy="573894"/>
          </a:xfrm>
          <a:prstGeom prst="rect">
            <a:avLst/>
          </a:prstGeom>
        </p:spPr>
      </p:pic>
      <p:pic>
        <p:nvPicPr>
          <p:cNvPr id="3" name="Afbeelding 2" descr="Afbeelding met tekst, schermopname, Lettertype&#10;&#10;Automatisch gegenereerde beschrijving">
            <a:hlinkClick r:id="rId9"/>
            <a:extLst>
              <a:ext uri="{FF2B5EF4-FFF2-40B4-BE49-F238E27FC236}">
                <a16:creationId xmlns:a16="http://schemas.microsoft.com/office/drawing/2014/main" id="{0091A48A-83F8-03DD-9903-891727A278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288" y="2125856"/>
            <a:ext cx="5536375" cy="3375838"/>
          </a:xfrm>
          <a:prstGeom prst="rect">
            <a:avLst/>
          </a:prstGeom>
        </p:spPr>
      </p:pic>
    </p:spTree>
    <p:extLst>
      <p:ext uri="{BB962C8B-B14F-4D97-AF65-F5344CB8AC3E}">
        <p14:creationId xmlns:p14="http://schemas.microsoft.com/office/powerpoint/2010/main" val="2763871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4" descr="Afbeelding met tekst, teken&#10;&#10;Automatisch gegenereerde beschrijving">
            <a:extLst>
              <a:ext uri="{FF2B5EF4-FFF2-40B4-BE49-F238E27FC236}">
                <a16:creationId xmlns:a16="http://schemas.microsoft.com/office/drawing/2014/main" id="{1F99A935-9312-9573-BC87-553C96574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512" y="238467"/>
            <a:ext cx="4910973" cy="6177323"/>
          </a:xfrm>
          <a:prstGeom prst="rect">
            <a:avLst/>
          </a:prstGeom>
        </p:spPr>
      </p:pic>
      <p:pic>
        <p:nvPicPr>
          <p:cNvPr id="4" name="Picture 2" descr="Geklooi in schuurtjes' krijgt aandacht binnen Innovatiehuis De Peel |  Helmond | ed.nl">
            <a:extLst>
              <a:ext uri="{FF2B5EF4-FFF2-40B4-BE49-F238E27FC236}">
                <a16:creationId xmlns:a16="http://schemas.microsoft.com/office/drawing/2014/main" id="{157902E9-2B2E-3103-E719-040075482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504" y="5934840"/>
            <a:ext cx="1326675" cy="69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08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nnovatiehuis de Peel - Innovatiehuis de Peel">
            <a:extLst>
              <a:ext uri="{FF2B5EF4-FFF2-40B4-BE49-F238E27FC236}">
                <a16:creationId xmlns:a16="http://schemas.microsoft.com/office/drawing/2014/main" id="{9CA61F9A-BD31-2AD6-E827-A3268B67BD7A}"/>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r="9091" b="9091"/>
          <a:stretch/>
        </p:blipFill>
        <p:spPr bwMode="auto">
          <a:xfrm>
            <a:off x="0" y="-365125"/>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92C6F29-01D4-368C-3B75-47F660FC8A3B}"/>
              </a:ext>
            </a:extLst>
          </p:cNvPr>
          <p:cNvSpPr txBox="1">
            <a:spLocks/>
          </p:cNvSpPr>
          <p:nvPr/>
        </p:nvSpPr>
        <p:spPr>
          <a:xfrm>
            <a:off x="838200" y="365125"/>
            <a:ext cx="5954486" cy="189991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400" dirty="0" err="1">
                <a:solidFill>
                  <a:srgbClr val="3E2B6D"/>
                </a:solidFill>
              </a:rPr>
              <a:t>Daarom</a:t>
            </a:r>
            <a:r>
              <a:rPr lang="en-US" sz="4400" dirty="0">
                <a:solidFill>
                  <a:srgbClr val="3E2B6D"/>
                </a:solidFill>
              </a:rPr>
              <a:t> Peel </a:t>
            </a:r>
            <a:r>
              <a:rPr lang="en-US" sz="4400" dirty="0" err="1">
                <a:solidFill>
                  <a:srgbClr val="3E2B6D"/>
                </a:solidFill>
              </a:rPr>
              <a:t>Positief</a:t>
            </a:r>
            <a:endParaRPr lang="en-US" sz="4400" dirty="0">
              <a:solidFill>
                <a:srgbClr val="3E2B6D"/>
              </a:solidFill>
            </a:endParaRPr>
          </a:p>
        </p:txBody>
      </p:sp>
      <p:sp>
        <p:nvSpPr>
          <p:cNvPr id="5" name="Tijdelijke aanduiding voor inhoud 2">
            <a:extLst>
              <a:ext uri="{FF2B5EF4-FFF2-40B4-BE49-F238E27FC236}">
                <a16:creationId xmlns:a16="http://schemas.microsoft.com/office/drawing/2014/main" id="{78AAA1DB-CDAA-E079-5BBB-F95E47D65C56}"/>
              </a:ext>
            </a:extLst>
          </p:cNvPr>
          <p:cNvSpPr txBox="1">
            <a:spLocks/>
          </p:cNvSpPr>
          <p:nvPr/>
        </p:nvSpPr>
        <p:spPr>
          <a:xfrm>
            <a:off x="838200" y="2753922"/>
            <a:ext cx="5716980" cy="44692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3E2B6D"/>
              </a:buClr>
              <a:buFont typeface="Wingdings" pitchFamily="2" charset="2"/>
              <a:buChar char="Ø"/>
            </a:pPr>
            <a:r>
              <a:rPr lang="nl-NL" sz="2800" dirty="0">
                <a:solidFill>
                  <a:srgbClr val="344047"/>
                </a:solidFill>
                <a:latin typeface="+mj-lt"/>
              </a:rPr>
              <a:t>E</a:t>
            </a:r>
            <a:r>
              <a:rPr lang="nl-NL" sz="2800" b="0" i="0" dirty="0">
                <a:solidFill>
                  <a:srgbClr val="344047"/>
                </a:solidFill>
                <a:effectLst/>
                <a:latin typeface="+mj-lt"/>
              </a:rPr>
              <a:t>en stap verder in duurzaamheid</a:t>
            </a:r>
          </a:p>
          <a:p>
            <a:pPr marL="342900" indent="-342900" algn="l">
              <a:buClr>
                <a:srgbClr val="3E2B6D"/>
              </a:buClr>
              <a:buFont typeface="Wingdings" pitchFamily="2" charset="2"/>
              <a:buChar char="Ø"/>
            </a:pPr>
            <a:r>
              <a:rPr lang="nl-NL" sz="2800" b="0" i="0" dirty="0">
                <a:solidFill>
                  <a:srgbClr val="344047"/>
                </a:solidFill>
                <a:effectLst/>
                <a:latin typeface="+mj-lt"/>
              </a:rPr>
              <a:t>Meer geven dan nemen</a:t>
            </a:r>
          </a:p>
          <a:p>
            <a:pPr marL="342900" indent="-342900" algn="l">
              <a:buClr>
                <a:srgbClr val="3E2B6D"/>
              </a:buClr>
              <a:buFont typeface="Wingdings" pitchFamily="2" charset="2"/>
              <a:buChar char="Ø"/>
            </a:pPr>
            <a:r>
              <a:rPr lang="nl-NL" sz="2800" b="0" i="0" dirty="0">
                <a:solidFill>
                  <a:srgbClr val="344047"/>
                </a:solidFill>
                <a:effectLst/>
                <a:latin typeface="+mj-lt"/>
              </a:rPr>
              <a:t>Aan de aarde én aan elkaar </a:t>
            </a:r>
          </a:p>
          <a:p>
            <a:pPr algn="l"/>
            <a:endParaRPr lang="nl-NL" sz="2800" dirty="0">
              <a:solidFill>
                <a:srgbClr val="344047"/>
              </a:solidFill>
              <a:latin typeface="+mj-lt"/>
            </a:endParaRPr>
          </a:p>
          <a:p>
            <a:r>
              <a:rPr lang="nl-NL" sz="2800" b="0" i="0" dirty="0">
                <a:solidFill>
                  <a:srgbClr val="344047"/>
                </a:solidFill>
                <a:effectLst/>
                <a:latin typeface="+mj-lt"/>
              </a:rPr>
              <a:t>Verantwoordelijk</a:t>
            </a:r>
            <a:r>
              <a:rPr lang="nl-NL" sz="2800" dirty="0">
                <a:solidFill>
                  <a:srgbClr val="344047"/>
                </a:solidFill>
                <a:latin typeface="+mj-lt"/>
              </a:rPr>
              <a:t>heid nemen voor alles wat je doet.</a:t>
            </a:r>
            <a:endParaRPr lang="nl-NL" sz="2800" b="0" i="0" dirty="0">
              <a:solidFill>
                <a:srgbClr val="344047"/>
              </a:solidFill>
              <a:effectLst/>
              <a:latin typeface="+mj-lt"/>
            </a:endParaRPr>
          </a:p>
          <a:p>
            <a:pPr algn="l"/>
            <a:endParaRPr lang="en-US" sz="1700" dirty="0">
              <a:solidFill>
                <a:srgbClr val="344047"/>
              </a:solidFill>
              <a:latin typeface="+mj-lt"/>
            </a:endParaRPr>
          </a:p>
        </p:txBody>
      </p:sp>
      <p:pic>
        <p:nvPicPr>
          <p:cNvPr id="10" name="Tijdelijke aanduiding voor inhoud 4" descr="Afbeelding met tekst, teken&#10;&#10;Automatisch gegenereerde beschrijving">
            <a:extLst>
              <a:ext uri="{FF2B5EF4-FFF2-40B4-BE49-F238E27FC236}">
                <a16:creationId xmlns:a16="http://schemas.microsoft.com/office/drawing/2014/main" id="{AE42D84E-794D-CCE1-D117-442B41FB78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827" y="4100317"/>
            <a:ext cx="2041836" cy="2568345"/>
          </a:xfrm>
          <a:prstGeom prst="rect">
            <a:avLst/>
          </a:prstGeom>
          <a:effectLst>
            <a:softEdge rad="31750"/>
          </a:effectLst>
        </p:spPr>
      </p:pic>
      <p:sp>
        <p:nvSpPr>
          <p:cNvPr id="4" name="Tekstvak 3">
            <a:extLst>
              <a:ext uri="{FF2B5EF4-FFF2-40B4-BE49-F238E27FC236}">
                <a16:creationId xmlns:a16="http://schemas.microsoft.com/office/drawing/2014/main" id="{FA02FE9F-EA81-B142-18DB-8155CE9E28B5}"/>
              </a:ext>
            </a:extLst>
          </p:cNvPr>
          <p:cNvSpPr txBox="1"/>
          <p:nvPr/>
        </p:nvSpPr>
        <p:spPr>
          <a:xfrm>
            <a:off x="838200" y="1768155"/>
            <a:ext cx="5710990" cy="584775"/>
          </a:xfrm>
          <a:prstGeom prst="rect">
            <a:avLst/>
          </a:prstGeom>
          <a:noFill/>
        </p:spPr>
        <p:txBody>
          <a:bodyPr wrap="square" rtlCol="0">
            <a:spAutoFit/>
          </a:bodyPr>
          <a:lstStyle/>
          <a:p>
            <a:r>
              <a:rPr lang="nl-NL" sz="3200" dirty="0">
                <a:solidFill>
                  <a:srgbClr val="344047"/>
                </a:solidFill>
                <a:latin typeface="+mj-lt"/>
              </a:rPr>
              <a:t>Het is tijd…</a:t>
            </a:r>
            <a:endParaRPr lang="nl-NL" sz="3200" dirty="0"/>
          </a:p>
        </p:txBody>
      </p:sp>
    </p:spTree>
    <p:extLst>
      <p:ext uri="{BB962C8B-B14F-4D97-AF65-F5344CB8AC3E}">
        <p14:creationId xmlns:p14="http://schemas.microsoft.com/office/powerpoint/2010/main" val="413401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Innovatiehuis de Peel - Innovatiehuis de Peel">
            <a:extLst>
              <a:ext uri="{FF2B5EF4-FFF2-40B4-BE49-F238E27FC236}">
                <a16:creationId xmlns:a16="http://schemas.microsoft.com/office/drawing/2014/main" id="{B78C5A35-0268-5B0D-CF9F-BF45250D3888}"/>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r="9091" b="9091"/>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92C6F29-01D4-368C-3B75-47F660FC8A3B}"/>
              </a:ext>
            </a:extLst>
          </p:cNvPr>
          <p:cNvSpPr txBox="1">
            <a:spLocks/>
          </p:cNvSpPr>
          <p:nvPr/>
        </p:nvSpPr>
        <p:spPr>
          <a:xfrm>
            <a:off x="481014" y="327025"/>
            <a:ext cx="11374102" cy="10525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nl-NL" sz="4400" dirty="0">
                <a:solidFill>
                  <a:srgbClr val="3E2B6D"/>
                </a:solidFill>
                <a:effectLst/>
              </a:rPr>
              <a:t>Waar komt de term  Peel Positief vandaan?</a:t>
            </a:r>
          </a:p>
        </p:txBody>
      </p:sp>
      <p:sp>
        <p:nvSpPr>
          <p:cNvPr id="5" name="Tijdelijke aanduiding voor inhoud 2">
            <a:extLst>
              <a:ext uri="{FF2B5EF4-FFF2-40B4-BE49-F238E27FC236}">
                <a16:creationId xmlns:a16="http://schemas.microsoft.com/office/drawing/2014/main" id="{78AAA1DB-CDAA-E079-5BBB-F95E47D65C56}"/>
              </a:ext>
            </a:extLst>
          </p:cNvPr>
          <p:cNvSpPr txBox="1">
            <a:spLocks/>
          </p:cNvSpPr>
          <p:nvPr/>
        </p:nvSpPr>
        <p:spPr>
          <a:xfrm>
            <a:off x="481014" y="1988971"/>
            <a:ext cx="9112165" cy="3754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40000"/>
              </a:lnSpc>
              <a:buClr>
                <a:srgbClr val="3E2B6D"/>
              </a:buClr>
              <a:buFont typeface="Wingdings" pitchFamily="2" charset="2"/>
              <a:buChar char="Ø"/>
            </a:pPr>
            <a:r>
              <a:rPr lang="nl-NL" dirty="0">
                <a:effectLst/>
                <a:latin typeface="+mj-lt"/>
              </a:rPr>
              <a:t>Netto positieve gedachtengoed van Paul Polman </a:t>
            </a:r>
          </a:p>
          <a:p>
            <a:pPr marL="342900" indent="-342900" algn="l">
              <a:lnSpc>
                <a:spcPct val="140000"/>
              </a:lnSpc>
              <a:buClr>
                <a:srgbClr val="3E2B6D"/>
              </a:buClr>
              <a:buFont typeface="Wingdings" pitchFamily="2" charset="2"/>
              <a:buChar char="Ø"/>
            </a:pPr>
            <a:r>
              <a:rPr lang="nl-NL" dirty="0">
                <a:effectLst/>
                <a:latin typeface="+mj-lt"/>
              </a:rPr>
              <a:t>Je kunt alleen floreren in een wereld die ook floreert</a:t>
            </a:r>
          </a:p>
          <a:p>
            <a:pPr algn="l">
              <a:lnSpc>
                <a:spcPct val="140000"/>
              </a:lnSpc>
            </a:pPr>
            <a:endParaRPr lang="en-US" dirty="0">
              <a:effectLst/>
              <a:latin typeface="+mj-lt"/>
            </a:endParaRPr>
          </a:p>
          <a:p>
            <a:pPr algn="l">
              <a:lnSpc>
                <a:spcPct val="140000"/>
              </a:lnSpc>
            </a:pPr>
            <a:r>
              <a:rPr lang="nl-NL" dirty="0">
                <a:effectLst/>
                <a:latin typeface="+mj-lt"/>
              </a:rPr>
              <a:t>Met Peel Positief zijn we een beweging gestart waarmee we dit gedachtengoed vertalen naar onze Peelregio. </a:t>
            </a:r>
          </a:p>
          <a:p>
            <a:pPr indent="-228600" algn="l">
              <a:buFont typeface="Arial" panose="020B0604020202020204" pitchFamily="34" charset="0"/>
              <a:buChar char="•"/>
            </a:pPr>
            <a:endParaRPr lang="en-US" sz="1800" dirty="0">
              <a:latin typeface="+mj-lt"/>
            </a:endParaRPr>
          </a:p>
          <a:p>
            <a:pPr indent="-228600" algn="l">
              <a:buFont typeface="Arial" panose="020B0604020202020204" pitchFamily="34" charset="0"/>
              <a:buChar char="•"/>
            </a:pPr>
            <a:endParaRPr lang="en-US" sz="1800" dirty="0">
              <a:latin typeface="+mj-lt"/>
            </a:endParaRPr>
          </a:p>
        </p:txBody>
      </p:sp>
    </p:spTree>
    <p:extLst>
      <p:ext uri="{BB962C8B-B14F-4D97-AF65-F5344CB8AC3E}">
        <p14:creationId xmlns:p14="http://schemas.microsoft.com/office/powerpoint/2010/main" val="105681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54BB4CE1-D16A-04AD-6622-A97A424B1A8E}"/>
              </a:ext>
            </a:extLst>
          </p:cNvPr>
          <p:cNvPicPr>
            <a:picLocks noGrp="1" noChangeAspect="1"/>
          </p:cNvPicPr>
          <p:nvPr>
            <p:ph idx="1"/>
          </p:nvPr>
        </p:nvPicPr>
        <p:blipFill rotWithShape="1">
          <a:blip r:embed="rId3"/>
          <a:srcRect t="1" b="55700"/>
          <a:stretch/>
        </p:blipFill>
        <p:spPr>
          <a:xfrm>
            <a:off x="643467" y="839048"/>
            <a:ext cx="10905066" cy="2294678"/>
          </a:xfrm>
          <a:prstGeom prst="rect">
            <a:avLst/>
          </a:prstGeom>
          <a:solidFill>
            <a:srgbClr val="3E2B6D"/>
          </a:solidFill>
        </p:spPr>
      </p:pic>
      <p:sp>
        <p:nvSpPr>
          <p:cNvPr id="2" name="Tekstvak 1">
            <a:extLst>
              <a:ext uri="{FF2B5EF4-FFF2-40B4-BE49-F238E27FC236}">
                <a16:creationId xmlns:a16="http://schemas.microsoft.com/office/drawing/2014/main" id="{5E50336D-7A36-23FA-EDB8-4E8095BACB72}"/>
              </a:ext>
            </a:extLst>
          </p:cNvPr>
          <p:cNvSpPr txBox="1"/>
          <p:nvPr/>
        </p:nvSpPr>
        <p:spPr>
          <a:xfrm>
            <a:off x="4620750" y="5006999"/>
            <a:ext cx="3045354" cy="1200329"/>
          </a:xfrm>
          <a:prstGeom prst="rect">
            <a:avLst/>
          </a:prstGeom>
          <a:noFill/>
        </p:spPr>
        <p:txBody>
          <a:bodyPr wrap="square" rtlCol="0">
            <a:spAutoFit/>
          </a:bodyPr>
          <a:lstStyle/>
          <a:p>
            <a:pPr algn="ctr"/>
            <a:r>
              <a:rPr lang="nl-NL" b="1" dirty="0">
                <a:solidFill>
                  <a:srgbClr val="F38279"/>
                </a:solidFill>
                <a:latin typeface="Arial" panose="020B0604020202020204" pitchFamily="34" charset="0"/>
                <a:cs typeface="Arial" panose="020B0604020202020204" pitchFamily="34" charset="0"/>
              </a:rPr>
              <a:t>MÉÉR OPNEMEN</a:t>
            </a:r>
          </a:p>
          <a:p>
            <a:pPr algn="ctr"/>
            <a:r>
              <a:rPr lang="nl-NL" dirty="0">
                <a:solidFill>
                  <a:srgbClr val="3E2B6D"/>
                </a:solidFill>
                <a:latin typeface="Arial" panose="020B0604020202020204" pitchFamily="34" charset="0"/>
                <a:cs typeface="Arial" panose="020B0604020202020204" pitchFamily="34" charset="0"/>
              </a:rPr>
              <a:t>dan uitstoten met slimme oplossingen, nieuwe natuur en gewassen</a:t>
            </a:r>
          </a:p>
        </p:txBody>
      </p:sp>
      <p:sp>
        <p:nvSpPr>
          <p:cNvPr id="3" name="Tekstvak 2">
            <a:extLst>
              <a:ext uri="{FF2B5EF4-FFF2-40B4-BE49-F238E27FC236}">
                <a16:creationId xmlns:a16="http://schemas.microsoft.com/office/drawing/2014/main" id="{0D78ABE7-A4B8-2A7F-9F34-836C6D1A0207}"/>
              </a:ext>
            </a:extLst>
          </p:cNvPr>
          <p:cNvSpPr txBox="1"/>
          <p:nvPr/>
        </p:nvSpPr>
        <p:spPr>
          <a:xfrm>
            <a:off x="155531" y="5006999"/>
            <a:ext cx="3477684" cy="1200329"/>
          </a:xfrm>
          <a:prstGeom prst="rect">
            <a:avLst/>
          </a:prstGeom>
          <a:noFill/>
        </p:spPr>
        <p:txBody>
          <a:bodyPr wrap="square" rtlCol="0">
            <a:spAutoFit/>
          </a:bodyPr>
          <a:lstStyle/>
          <a:p>
            <a:pPr algn="ctr"/>
            <a:r>
              <a:rPr lang="nl-NL" b="1" dirty="0">
                <a:solidFill>
                  <a:srgbClr val="F38279"/>
                </a:solidFill>
                <a:latin typeface="Arial" panose="020B0604020202020204" pitchFamily="34" charset="0"/>
                <a:cs typeface="Arial" panose="020B0604020202020204" pitchFamily="34" charset="0"/>
              </a:rPr>
              <a:t>100% CIRCULAIR</a:t>
            </a:r>
          </a:p>
          <a:p>
            <a:pPr algn="ctr"/>
            <a:r>
              <a:rPr lang="nl-NL" dirty="0">
                <a:solidFill>
                  <a:srgbClr val="3E2B6D"/>
                </a:solidFill>
                <a:latin typeface="Arial" panose="020B0604020202020204" pitchFamily="34" charset="0"/>
                <a:cs typeface="Arial" panose="020B0604020202020204" pitchFamily="34" charset="0"/>
              </a:rPr>
              <a:t>door hergebruik van materialen, energie en water als bron voor iets nieuws</a:t>
            </a:r>
          </a:p>
        </p:txBody>
      </p:sp>
      <p:sp>
        <p:nvSpPr>
          <p:cNvPr id="4" name="Tekstvak 3">
            <a:extLst>
              <a:ext uri="{FF2B5EF4-FFF2-40B4-BE49-F238E27FC236}">
                <a16:creationId xmlns:a16="http://schemas.microsoft.com/office/drawing/2014/main" id="{5C5B42A3-7B6B-8347-75DB-1BC178D6E9D9}"/>
              </a:ext>
            </a:extLst>
          </p:cNvPr>
          <p:cNvSpPr txBox="1"/>
          <p:nvPr/>
        </p:nvSpPr>
        <p:spPr>
          <a:xfrm>
            <a:off x="8890529" y="5007000"/>
            <a:ext cx="3045354" cy="1200329"/>
          </a:xfrm>
          <a:prstGeom prst="rect">
            <a:avLst/>
          </a:prstGeom>
          <a:noFill/>
        </p:spPr>
        <p:txBody>
          <a:bodyPr wrap="square" rtlCol="0">
            <a:spAutoFit/>
          </a:bodyPr>
          <a:lstStyle/>
          <a:p>
            <a:pPr algn="ctr"/>
            <a:r>
              <a:rPr lang="nl-NL" b="1" dirty="0">
                <a:solidFill>
                  <a:srgbClr val="F38279"/>
                </a:solidFill>
                <a:latin typeface="Arial" panose="020B0604020202020204" pitchFamily="34" charset="0"/>
                <a:cs typeface="Arial" panose="020B0604020202020204" pitchFamily="34" charset="0"/>
              </a:rPr>
              <a:t>100% INCLUSIEF</a:t>
            </a:r>
          </a:p>
          <a:p>
            <a:pPr algn="ctr"/>
            <a:r>
              <a:rPr lang="nl-NL" dirty="0">
                <a:solidFill>
                  <a:srgbClr val="3E2B6D"/>
                </a:solidFill>
                <a:latin typeface="Arial" panose="020B0604020202020204" pitchFamily="34" charset="0"/>
                <a:cs typeface="Arial" panose="020B0604020202020204" pitchFamily="34" charset="0"/>
              </a:rPr>
              <a:t>zodat iedereen kan meedoen en het verschil kan maken in de Peelregio</a:t>
            </a:r>
          </a:p>
        </p:txBody>
      </p:sp>
      <p:pic>
        <p:nvPicPr>
          <p:cNvPr id="10" name="Afbeelding 9" descr="Afbeelding met boom, water, meer, poster&#10;&#10;Automatisch gegenereerde beschrijving">
            <a:extLst>
              <a:ext uri="{FF2B5EF4-FFF2-40B4-BE49-F238E27FC236}">
                <a16:creationId xmlns:a16="http://schemas.microsoft.com/office/drawing/2014/main" id="{929BA188-C0E3-A787-7000-268216EF5207}"/>
              </a:ext>
            </a:extLst>
          </p:cNvPr>
          <p:cNvPicPr>
            <a:picLocks noChangeAspect="1"/>
          </p:cNvPicPr>
          <p:nvPr/>
        </p:nvPicPr>
        <p:blipFill rotWithShape="1">
          <a:blip r:embed="rId4">
            <a:extLst>
              <a:ext uri="{28A0092B-C50C-407E-A947-70E740481C1C}">
                <a14:useLocalDpi xmlns:a14="http://schemas.microsoft.com/office/drawing/2010/main" val="0"/>
              </a:ext>
            </a:extLst>
          </a:blip>
          <a:srcRect l="1275" t="34142" r="1136" b="8518"/>
          <a:stretch/>
        </p:blipFill>
        <p:spPr>
          <a:xfrm>
            <a:off x="0" y="0"/>
            <a:ext cx="12191999" cy="2872437"/>
          </a:xfrm>
          <a:prstGeom prst="rect">
            <a:avLst/>
          </a:prstGeom>
        </p:spPr>
      </p:pic>
      <p:pic>
        <p:nvPicPr>
          <p:cNvPr id="12" name="Afbeelding 11" descr="Afbeelding met Graphics, Lettertype, cirkel, symbool&#10;&#10;Automatisch gegenereerde beschrijving">
            <a:extLst>
              <a:ext uri="{FF2B5EF4-FFF2-40B4-BE49-F238E27FC236}">
                <a16:creationId xmlns:a16="http://schemas.microsoft.com/office/drawing/2014/main" id="{3C061EC8-1FE5-5D66-A28B-95FBA7770C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623" y="3656666"/>
            <a:ext cx="1079500" cy="1079500"/>
          </a:xfrm>
          <a:prstGeom prst="rect">
            <a:avLst/>
          </a:prstGeom>
        </p:spPr>
      </p:pic>
      <p:pic>
        <p:nvPicPr>
          <p:cNvPr id="14" name="Afbeelding 13" descr="Afbeelding met Graphics, symbool, kunst, grafische vormgeving&#10;&#10;Automatisch gegenereerde beschrijving">
            <a:extLst>
              <a:ext uri="{FF2B5EF4-FFF2-40B4-BE49-F238E27FC236}">
                <a16:creationId xmlns:a16="http://schemas.microsoft.com/office/drawing/2014/main" id="{7ABB4E64-98A3-E269-040E-6BEFA5F174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3456" y="3656666"/>
            <a:ext cx="1079500" cy="1079500"/>
          </a:xfrm>
          <a:prstGeom prst="rect">
            <a:avLst/>
          </a:prstGeom>
        </p:spPr>
      </p:pic>
      <p:pic>
        <p:nvPicPr>
          <p:cNvPr id="16" name="Afbeelding 15" descr="Afbeelding met cirkel, symbool, Graphics, kunst&#10;&#10;Automatisch gegenereerde beschrijving">
            <a:extLst>
              <a:ext uri="{FF2B5EF4-FFF2-40B4-BE49-F238E27FC236}">
                <a16:creationId xmlns:a16="http://schemas.microsoft.com/office/drawing/2014/main" id="{958A9DD5-6DA7-8903-5342-791F945431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4039" y="3666210"/>
            <a:ext cx="1079500" cy="1079500"/>
          </a:xfrm>
          <a:prstGeom prst="rect">
            <a:avLst/>
          </a:prstGeom>
        </p:spPr>
      </p:pic>
    </p:spTree>
    <p:extLst>
      <p:ext uri="{BB962C8B-B14F-4D97-AF65-F5344CB8AC3E}">
        <p14:creationId xmlns:p14="http://schemas.microsoft.com/office/powerpoint/2010/main" val="319798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Innovatiehuis de Peel - Innovatiehuis de Peel">
            <a:extLst>
              <a:ext uri="{FF2B5EF4-FFF2-40B4-BE49-F238E27FC236}">
                <a16:creationId xmlns:a16="http://schemas.microsoft.com/office/drawing/2014/main" id="{C5B475A9-560C-E7E9-CDD8-419879F02B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091" b="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B38288C-E854-A299-0E4E-E0A9D1D5463B}"/>
              </a:ext>
            </a:extLst>
          </p:cNvPr>
          <p:cNvSpPr>
            <a:spLocks noGrp="1"/>
          </p:cNvSpPr>
          <p:nvPr>
            <p:ph type="title"/>
          </p:nvPr>
        </p:nvSpPr>
        <p:spPr>
          <a:xfrm>
            <a:off x="838200" y="365125"/>
            <a:ext cx="10515600" cy="1325563"/>
          </a:xfrm>
        </p:spPr>
        <p:txBody>
          <a:bodyPr>
            <a:normAutofit/>
          </a:bodyPr>
          <a:lstStyle/>
          <a:p>
            <a:r>
              <a:rPr lang="nl-NL" dirty="0">
                <a:solidFill>
                  <a:srgbClr val="3E2B6D"/>
                </a:solidFill>
              </a:rPr>
              <a:t>Zo willen we dat bereiken</a:t>
            </a:r>
          </a:p>
        </p:txBody>
      </p:sp>
      <p:sp>
        <p:nvSpPr>
          <p:cNvPr id="3" name="Tijdelijke aanduiding voor inhoud 2">
            <a:extLst>
              <a:ext uri="{FF2B5EF4-FFF2-40B4-BE49-F238E27FC236}">
                <a16:creationId xmlns:a16="http://schemas.microsoft.com/office/drawing/2014/main" id="{3D664BD5-8AB5-7BD1-7825-4447CDA35946}"/>
              </a:ext>
            </a:extLst>
          </p:cNvPr>
          <p:cNvSpPr>
            <a:spLocks noGrp="1"/>
          </p:cNvSpPr>
          <p:nvPr>
            <p:ph idx="1"/>
          </p:nvPr>
        </p:nvSpPr>
        <p:spPr>
          <a:xfrm>
            <a:off x="838200" y="1825625"/>
            <a:ext cx="10515600" cy="4351338"/>
          </a:xfrm>
        </p:spPr>
        <p:txBody>
          <a:bodyPr>
            <a:normAutofit/>
          </a:bodyPr>
          <a:lstStyle/>
          <a:p>
            <a:pPr>
              <a:buClr>
                <a:srgbClr val="3E2B6D"/>
              </a:buClr>
              <a:buFont typeface="Wingdings" pitchFamily="2" charset="2"/>
              <a:buChar char="Ø"/>
            </a:pPr>
            <a:r>
              <a:rPr lang="nl-NL" dirty="0">
                <a:effectLst/>
                <a:latin typeface="+mj-lt"/>
                <a:ea typeface="Calibri" panose="020F0502020204030204" pitchFamily="34" charset="0"/>
                <a:cs typeface="Times New Roman" panose="02020603050405020304" pitchFamily="18" charset="0"/>
              </a:rPr>
              <a:t> Een steeds groter wordende beweging van pioniers</a:t>
            </a:r>
            <a:endParaRPr lang="nl-NL" dirty="0">
              <a:latin typeface="+mj-lt"/>
              <a:ea typeface="Calibri" panose="020F0502020204030204" pitchFamily="34" charset="0"/>
              <a:cs typeface="Times New Roman" panose="02020603050405020304" pitchFamily="18" charset="0"/>
            </a:endParaRPr>
          </a:p>
          <a:p>
            <a:pPr lvl="1">
              <a:buClr>
                <a:srgbClr val="3E2B6D"/>
              </a:buClr>
              <a:buFont typeface="Wingdings" pitchFamily="2" charset="2"/>
              <a:buChar char="Ø"/>
            </a:pPr>
            <a:r>
              <a:rPr lang="nl-NL" dirty="0">
                <a:effectLst/>
                <a:latin typeface="+mj-lt"/>
                <a:ea typeface="Calibri" panose="020F0502020204030204" pitchFamily="34" charset="0"/>
                <a:cs typeface="Times New Roman" panose="02020603050405020304" pitchFamily="18" charset="0"/>
              </a:rPr>
              <a:t> Die bereid zijn nieuwe wegen in te slaan</a:t>
            </a:r>
            <a:r>
              <a:rPr lang="nl-NL" dirty="0">
                <a:latin typeface="+mj-lt"/>
                <a:ea typeface="Calibri" panose="020F0502020204030204" pitchFamily="34" charset="0"/>
                <a:cs typeface="Times New Roman" panose="02020603050405020304" pitchFamily="18" charset="0"/>
              </a:rPr>
              <a:t> </a:t>
            </a:r>
          </a:p>
          <a:p>
            <a:pPr lvl="1">
              <a:buClr>
                <a:srgbClr val="3E2B6D"/>
              </a:buClr>
              <a:buFont typeface="Wingdings" pitchFamily="2" charset="2"/>
              <a:buChar char="Ø"/>
            </a:pPr>
            <a:r>
              <a:rPr lang="nl-NL" dirty="0">
                <a:latin typeface="+mj-lt"/>
                <a:ea typeface="Calibri" panose="020F0502020204030204" pitchFamily="34" charset="0"/>
                <a:cs typeface="Times New Roman" panose="02020603050405020304" pitchFamily="18" charset="0"/>
              </a:rPr>
              <a:t> G</a:t>
            </a:r>
            <a:r>
              <a:rPr lang="nl-NL" dirty="0">
                <a:effectLst/>
                <a:latin typeface="+mj-lt"/>
                <a:ea typeface="Calibri" panose="020F0502020204030204" pitchFamily="34" charset="0"/>
                <a:cs typeface="Times New Roman" panose="02020603050405020304" pitchFamily="18" charset="0"/>
              </a:rPr>
              <a:t>emotiveerd om het leven in de Peelregio te verbeteren voor zichzelf én voor anderen</a:t>
            </a:r>
          </a:p>
          <a:p>
            <a:pPr marL="0" indent="0">
              <a:buClr>
                <a:srgbClr val="3E2B6D"/>
              </a:buClr>
              <a:buNone/>
            </a:pPr>
            <a:endParaRPr lang="nl-NL" dirty="0">
              <a:latin typeface="+mj-lt"/>
              <a:ea typeface="Calibri" panose="020F0502020204030204" pitchFamily="34" charset="0"/>
              <a:cs typeface="Times New Roman" panose="02020603050405020304" pitchFamily="18" charset="0"/>
            </a:endParaRPr>
          </a:p>
          <a:p>
            <a:pPr>
              <a:buClr>
                <a:srgbClr val="3E2B6D"/>
              </a:buClr>
              <a:buFont typeface="Wingdings" pitchFamily="2" charset="2"/>
              <a:buChar char="Ø"/>
            </a:pPr>
            <a:r>
              <a:rPr lang="nl-NL" dirty="0">
                <a:effectLst/>
                <a:latin typeface="+mj-lt"/>
                <a:ea typeface="Calibri" panose="020F0502020204030204" pitchFamily="34" charset="0"/>
                <a:cs typeface="Times New Roman" panose="02020603050405020304" pitchFamily="18" charset="0"/>
              </a:rPr>
              <a:t> Dat doen zij door…</a:t>
            </a:r>
          </a:p>
          <a:p>
            <a:pPr lvl="1">
              <a:buClr>
                <a:srgbClr val="3E2B6D"/>
              </a:buClr>
              <a:buFont typeface="Wingdings" pitchFamily="2" charset="2"/>
              <a:buChar char="Ø"/>
            </a:pPr>
            <a:r>
              <a:rPr lang="nl-NL" dirty="0">
                <a:effectLst/>
                <a:latin typeface="+mj-lt"/>
                <a:ea typeface="Calibri" panose="020F0502020204030204" pitchFamily="34" charset="0"/>
                <a:cs typeface="Times New Roman" panose="02020603050405020304" pitchFamily="18" charset="0"/>
              </a:rPr>
              <a:t> Initiatief te nemen</a:t>
            </a:r>
          </a:p>
          <a:p>
            <a:pPr lvl="1">
              <a:buClr>
                <a:srgbClr val="3E2B6D"/>
              </a:buClr>
              <a:buFont typeface="Wingdings" pitchFamily="2" charset="2"/>
              <a:buChar char="Ø"/>
            </a:pPr>
            <a:r>
              <a:rPr lang="nl-NL" dirty="0">
                <a:effectLst/>
                <a:latin typeface="+mj-lt"/>
                <a:ea typeface="Calibri" panose="020F0502020204030204" pitchFamily="34" charset="0"/>
                <a:cs typeface="Times New Roman" panose="02020603050405020304" pitchFamily="18" charset="0"/>
              </a:rPr>
              <a:t> Anderen te betrekken</a:t>
            </a:r>
          </a:p>
          <a:p>
            <a:pPr lvl="1">
              <a:buClr>
                <a:srgbClr val="3E2B6D"/>
              </a:buClr>
              <a:buFont typeface="Wingdings" pitchFamily="2" charset="2"/>
              <a:buChar char="Ø"/>
            </a:pPr>
            <a:r>
              <a:rPr lang="nl-NL" dirty="0">
                <a:latin typeface="+mj-lt"/>
                <a:ea typeface="Calibri" panose="020F0502020204030204" pitchFamily="34" charset="0"/>
                <a:cs typeface="Times New Roman" panose="02020603050405020304" pitchFamily="18" charset="0"/>
              </a:rPr>
              <a:t> P</a:t>
            </a:r>
            <a:r>
              <a:rPr lang="nl-NL" dirty="0">
                <a:effectLst/>
                <a:latin typeface="+mj-lt"/>
                <a:ea typeface="Calibri" panose="020F0502020204030204" pitchFamily="34" charset="0"/>
                <a:cs typeface="Times New Roman" panose="02020603050405020304" pitchFamily="18" charset="0"/>
              </a:rPr>
              <a:t>rojecten/ initiatieven die bijdragen aan het behalen van de Peel Positief doelen opstarten en/ of ondersteunen</a:t>
            </a:r>
          </a:p>
          <a:p>
            <a:pPr marL="0" indent="0">
              <a:buNone/>
            </a:pPr>
            <a:endParaRPr lang="nl-NL" dirty="0"/>
          </a:p>
        </p:txBody>
      </p:sp>
    </p:spTree>
    <p:extLst>
      <p:ext uri="{BB962C8B-B14F-4D97-AF65-F5344CB8AC3E}">
        <p14:creationId xmlns:p14="http://schemas.microsoft.com/office/powerpoint/2010/main" val="176420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A75E3-EC5C-08FF-E2CD-9D12CA46512E}"/>
              </a:ext>
            </a:extLst>
          </p:cNvPr>
          <p:cNvSpPr>
            <a:spLocks noGrp="1"/>
          </p:cNvSpPr>
          <p:nvPr>
            <p:ph type="title"/>
          </p:nvPr>
        </p:nvSpPr>
        <p:spPr>
          <a:xfrm>
            <a:off x="7834374" y="2299648"/>
            <a:ext cx="3336545" cy="1657614"/>
          </a:xfrm>
        </p:spPr>
        <p:txBody>
          <a:bodyPr>
            <a:normAutofit fontScale="90000"/>
          </a:bodyPr>
          <a:lstStyle/>
          <a:p>
            <a:r>
              <a:rPr lang="nl-NL" sz="4900" dirty="0">
                <a:solidFill>
                  <a:srgbClr val="3E2B6D"/>
                </a:solidFill>
              </a:rPr>
              <a:t>Pioniers</a:t>
            </a:r>
            <a:br>
              <a:rPr lang="nl-NL" sz="3600" dirty="0"/>
            </a:br>
            <a:br>
              <a:rPr lang="nl-NL" sz="3600" dirty="0"/>
            </a:br>
            <a:br>
              <a:rPr lang="nl-NL" sz="2900" i="1" dirty="0"/>
            </a:br>
            <a:r>
              <a:rPr lang="nl-NL" sz="2900" i="1" dirty="0"/>
              <a:t> </a:t>
            </a:r>
            <a:br>
              <a:rPr lang="nl-NL" sz="2900" i="1" dirty="0"/>
            </a:br>
            <a:endParaRPr lang="nl-NL" sz="2900" i="1" dirty="0"/>
          </a:p>
        </p:txBody>
      </p:sp>
      <p:pic>
        <p:nvPicPr>
          <p:cNvPr id="10" name="Afbeelding 9">
            <a:extLst>
              <a:ext uri="{FF2B5EF4-FFF2-40B4-BE49-F238E27FC236}">
                <a16:creationId xmlns:a16="http://schemas.microsoft.com/office/drawing/2014/main" id="{56017D3D-C6F2-C2A4-601F-76FA19654226}"/>
              </a:ext>
            </a:extLst>
          </p:cNvPr>
          <p:cNvPicPr>
            <a:picLocks noChangeAspect="1"/>
          </p:cNvPicPr>
          <p:nvPr/>
        </p:nvPicPr>
        <p:blipFill rotWithShape="1">
          <a:blip r:embed="rId3"/>
          <a:srcRect b="16041"/>
          <a:stretch/>
        </p:blipFill>
        <p:spPr>
          <a:xfrm>
            <a:off x="333975" y="667542"/>
            <a:ext cx="3917965" cy="3289483"/>
          </a:xfrm>
          <a:prstGeom prst="rect">
            <a:avLst/>
          </a:prstGeom>
        </p:spPr>
      </p:pic>
      <p:cxnSp>
        <p:nvCxnSpPr>
          <p:cNvPr id="57" name="Straight Connector 32">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4572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6" name="Afbeelding 25">
            <a:extLst>
              <a:ext uri="{FF2B5EF4-FFF2-40B4-BE49-F238E27FC236}">
                <a16:creationId xmlns:a16="http://schemas.microsoft.com/office/drawing/2014/main" id="{1539E701-7EE3-814D-0B19-DCAD7EBA7B97}"/>
              </a:ext>
            </a:extLst>
          </p:cNvPr>
          <p:cNvPicPr>
            <a:picLocks noChangeAspect="1"/>
          </p:cNvPicPr>
          <p:nvPr/>
        </p:nvPicPr>
        <p:blipFill rotWithShape="1">
          <a:blip r:embed="rId4"/>
          <a:srcRect b="16530"/>
          <a:stretch/>
        </p:blipFill>
        <p:spPr>
          <a:xfrm>
            <a:off x="5103060" y="2771824"/>
            <a:ext cx="1985877" cy="1657612"/>
          </a:xfrm>
          <a:prstGeom prst="rect">
            <a:avLst/>
          </a:prstGeom>
        </p:spPr>
      </p:pic>
      <p:cxnSp>
        <p:nvCxnSpPr>
          <p:cNvPr id="58" name="Straight Connector 34">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6" name="Afbeelding 15">
            <a:extLst>
              <a:ext uri="{FF2B5EF4-FFF2-40B4-BE49-F238E27FC236}">
                <a16:creationId xmlns:a16="http://schemas.microsoft.com/office/drawing/2014/main" id="{4DD28877-7345-CE92-0370-D1CCB672CFF1}"/>
              </a:ext>
            </a:extLst>
          </p:cNvPr>
          <p:cNvPicPr>
            <a:picLocks noChangeAspect="1"/>
          </p:cNvPicPr>
          <p:nvPr/>
        </p:nvPicPr>
        <p:blipFill rotWithShape="1">
          <a:blip r:embed="rId5"/>
          <a:srcRect b="15538"/>
          <a:stretch/>
        </p:blipFill>
        <p:spPr>
          <a:xfrm>
            <a:off x="5030805" y="130280"/>
            <a:ext cx="2130389" cy="1799368"/>
          </a:xfrm>
          <a:prstGeom prst="rect">
            <a:avLst/>
          </a:prstGeom>
        </p:spPr>
      </p:pic>
      <p:cxnSp>
        <p:nvCxnSpPr>
          <p:cNvPr id="59" name="Straight Connector 36">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1" name="Afbeelding 20">
            <a:extLst>
              <a:ext uri="{FF2B5EF4-FFF2-40B4-BE49-F238E27FC236}">
                <a16:creationId xmlns:a16="http://schemas.microsoft.com/office/drawing/2014/main" id="{A8E12811-D94D-DA5B-5A9E-F842018A33F1}"/>
              </a:ext>
            </a:extLst>
          </p:cNvPr>
          <p:cNvPicPr>
            <a:picLocks noChangeAspect="1"/>
          </p:cNvPicPr>
          <p:nvPr/>
        </p:nvPicPr>
        <p:blipFill rotWithShape="1">
          <a:blip r:embed="rId6"/>
          <a:srcRect l="15061" t="1837" r="11143" b="23929"/>
          <a:stretch/>
        </p:blipFill>
        <p:spPr>
          <a:xfrm>
            <a:off x="500373" y="4850612"/>
            <a:ext cx="1558065" cy="1567313"/>
          </a:xfrm>
          <a:prstGeom prst="rect">
            <a:avLst/>
          </a:prstGeom>
        </p:spPr>
      </p:pic>
      <p:pic>
        <p:nvPicPr>
          <p:cNvPr id="28" name="Afbeelding 27">
            <a:extLst>
              <a:ext uri="{FF2B5EF4-FFF2-40B4-BE49-F238E27FC236}">
                <a16:creationId xmlns:a16="http://schemas.microsoft.com/office/drawing/2014/main" id="{12E8BC21-62ED-0F01-D489-FA4F8DD5CC14}"/>
              </a:ext>
            </a:extLst>
          </p:cNvPr>
          <p:cNvPicPr>
            <a:picLocks noChangeAspect="1"/>
          </p:cNvPicPr>
          <p:nvPr/>
        </p:nvPicPr>
        <p:blipFill rotWithShape="1">
          <a:blip r:embed="rId7"/>
          <a:srcRect b="23929"/>
          <a:stretch/>
        </p:blipFill>
        <p:spPr>
          <a:xfrm>
            <a:off x="4467119" y="4850612"/>
            <a:ext cx="2258759" cy="1628537"/>
          </a:xfrm>
          <a:prstGeom prst="rect">
            <a:avLst/>
          </a:prstGeom>
        </p:spPr>
      </p:pic>
      <p:cxnSp>
        <p:nvCxnSpPr>
          <p:cNvPr id="60" name="Straight Connector 38">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730262"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ijdelijke aanduiding voor inhoud 2">
            <a:extLst>
              <a:ext uri="{FF2B5EF4-FFF2-40B4-BE49-F238E27FC236}">
                <a16:creationId xmlns:a16="http://schemas.microsoft.com/office/drawing/2014/main" id="{83564EB7-4E33-E8E4-FA88-BCEC8EBBB2F3}"/>
              </a:ext>
            </a:extLst>
          </p:cNvPr>
          <p:cNvGraphicFramePr>
            <a:graphicFrameLocks noGrp="1"/>
          </p:cNvGraphicFramePr>
          <p:nvPr>
            <p:ph idx="1"/>
            <p:extLst>
              <p:ext uri="{D42A27DB-BD31-4B8C-83A1-F6EECF244321}">
                <p14:modId xmlns:p14="http://schemas.microsoft.com/office/powerpoint/2010/main" val="2659066115"/>
              </p:ext>
            </p:extLst>
          </p:nvPr>
        </p:nvGraphicFramePr>
        <p:xfrm>
          <a:off x="7834374" y="2599611"/>
          <a:ext cx="3336546" cy="39024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Tijdelijke aanduiding voor inhoud 4">
            <a:extLst>
              <a:ext uri="{FF2B5EF4-FFF2-40B4-BE49-F238E27FC236}">
                <a16:creationId xmlns:a16="http://schemas.microsoft.com/office/drawing/2014/main" id="{C0EE11CB-748F-8078-47E9-F135C24982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13547" y="24591"/>
            <a:ext cx="1578453" cy="1985475"/>
          </a:xfrm>
          <a:prstGeom prst="rect">
            <a:avLst/>
          </a:prstGeom>
        </p:spPr>
      </p:pic>
    </p:spTree>
    <p:extLst>
      <p:ext uri="{BB962C8B-B14F-4D97-AF65-F5344CB8AC3E}">
        <p14:creationId xmlns:p14="http://schemas.microsoft.com/office/powerpoint/2010/main" val="424760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B38288C-E854-A299-0E4E-E0A9D1D5463B}"/>
              </a:ext>
            </a:extLst>
          </p:cNvPr>
          <p:cNvSpPr>
            <a:spLocks noGrp="1"/>
          </p:cNvSpPr>
          <p:nvPr>
            <p:ph type="title"/>
          </p:nvPr>
        </p:nvSpPr>
        <p:spPr>
          <a:xfrm>
            <a:off x="836679" y="723898"/>
            <a:ext cx="6002110" cy="1495425"/>
          </a:xfrm>
        </p:spPr>
        <p:txBody>
          <a:bodyPr>
            <a:normAutofit/>
          </a:bodyPr>
          <a:lstStyle/>
          <a:p>
            <a:r>
              <a:rPr lang="nl-NL" dirty="0">
                <a:solidFill>
                  <a:srgbClr val="3E2B6D"/>
                </a:solidFill>
              </a:rPr>
              <a:t>Wat krijg je als </a:t>
            </a:r>
            <a:br>
              <a:rPr lang="nl-NL" dirty="0">
                <a:solidFill>
                  <a:srgbClr val="3E2B6D"/>
                </a:solidFill>
              </a:rPr>
            </a:br>
            <a:r>
              <a:rPr lang="nl-NL" dirty="0">
                <a:solidFill>
                  <a:srgbClr val="D57279"/>
                </a:solidFill>
              </a:rPr>
              <a:t>Peel Positief Pionier</a:t>
            </a:r>
            <a:r>
              <a:rPr lang="nl-NL" dirty="0">
                <a:solidFill>
                  <a:srgbClr val="3E2B6D"/>
                </a:solidFill>
              </a:rPr>
              <a:t>?</a:t>
            </a:r>
          </a:p>
        </p:txBody>
      </p:sp>
      <p:sp>
        <p:nvSpPr>
          <p:cNvPr id="3" name="Tijdelijke aanduiding voor inhoud 2">
            <a:extLst>
              <a:ext uri="{FF2B5EF4-FFF2-40B4-BE49-F238E27FC236}">
                <a16:creationId xmlns:a16="http://schemas.microsoft.com/office/drawing/2014/main" id="{3D664BD5-8AB5-7BD1-7825-4447CDA35946}"/>
              </a:ext>
            </a:extLst>
          </p:cNvPr>
          <p:cNvSpPr>
            <a:spLocks noGrp="1"/>
          </p:cNvSpPr>
          <p:nvPr>
            <p:ph idx="1"/>
          </p:nvPr>
        </p:nvSpPr>
        <p:spPr>
          <a:xfrm>
            <a:off x="829724" y="2219323"/>
            <a:ext cx="6863531" cy="4311044"/>
          </a:xfrm>
        </p:spPr>
        <p:txBody>
          <a:bodyPr>
            <a:normAutofit/>
          </a:bodyPr>
          <a:lstStyle/>
          <a:p>
            <a:pPr marL="0" indent="0">
              <a:buNone/>
            </a:pPr>
            <a:r>
              <a:rPr lang="nl-NL" sz="1800" dirty="0">
                <a:latin typeface="+mj-lt"/>
                <a:ea typeface="Calibri" panose="020F0502020204030204" pitchFamily="34" charset="0"/>
                <a:cs typeface="Times New Roman" panose="02020603050405020304" pitchFamily="18" charset="0"/>
              </a:rPr>
              <a:t>Je ervaart 100% positieve energie van mensen met dezelfde drijfveer om samen een verschil te maken in de Peelregio mét:</a:t>
            </a:r>
          </a:p>
          <a:p>
            <a:pPr marL="0" indent="0">
              <a:buNone/>
            </a:pPr>
            <a:br>
              <a:rPr lang="nl-NL" sz="1800" dirty="0">
                <a:latin typeface="+mj-lt"/>
                <a:ea typeface="Calibri" panose="020F0502020204030204" pitchFamily="34" charset="0"/>
                <a:cs typeface="Times New Roman" panose="02020603050405020304" pitchFamily="18" charset="0"/>
              </a:rPr>
            </a:br>
            <a:r>
              <a:rPr lang="nl-NL" sz="1800" dirty="0">
                <a:latin typeface="+mj-lt"/>
                <a:ea typeface="Calibri" panose="020F0502020204030204" pitchFamily="34" charset="0"/>
                <a:cs typeface="Times New Roman" panose="02020603050405020304" pitchFamily="18" charset="0"/>
              </a:rPr>
              <a:t>       </a:t>
            </a:r>
            <a:r>
              <a:rPr lang="nl-NL" sz="1800" dirty="0">
                <a:effectLst/>
                <a:latin typeface="+mj-lt"/>
                <a:ea typeface="Calibri" panose="020F0502020204030204" pitchFamily="34" charset="0"/>
                <a:cs typeface="Times New Roman" panose="02020603050405020304" pitchFamily="18" charset="0"/>
              </a:rPr>
              <a:t>Toegang tot een groot netwerk </a:t>
            </a:r>
            <a:endParaRPr lang="nl-NL" sz="1800" dirty="0">
              <a:latin typeface="+mj-lt"/>
              <a:ea typeface="Calibri" panose="020F0502020204030204" pitchFamily="34" charset="0"/>
              <a:cs typeface="Times New Roman" panose="02020603050405020304" pitchFamily="18" charset="0"/>
            </a:endParaRPr>
          </a:p>
          <a:p>
            <a:pPr marL="0" indent="0">
              <a:buNone/>
            </a:pPr>
            <a:br>
              <a:rPr lang="nl-NL" sz="1800" dirty="0">
                <a:effectLst/>
                <a:latin typeface="+mj-lt"/>
                <a:ea typeface="Calibri" panose="020F0502020204030204" pitchFamily="34" charset="0"/>
                <a:cs typeface="Times New Roman" panose="02020603050405020304" pitchFamily="18" charset="0"/>
              </a:rPr>
            </a:br>
            <a:r>
              <a:rPr lang="nl-NL" sz="1800" dirty="0">
                <a:effectLst/>
                <a:latin typeface="+mj-lt"/>
                <a:ea typeface="Calibri" panose="020F0502020204030204" pitchFamily="34" charset="0"/>
                <a:cs typeface="Times New Roman" panose="02020603050405020304" pitchFamily="18" charset="0"/>
              </a:rPr>
              <a:t>       Draagvlak voor je initiatief of connectie met een </a:t>
            </a:r>
            <a:br>
              <a:rPr lang="nl-NL" sz="1800" dirty="0">
                <a:effectLst/>
                <a:latin typeface="+mj-lt"/>
                <a:ea typeface="Calibri" panose="020F0502020204030204" pitchFamily="34" charset="0"/>
                <a:cs typeface="Times New Roman" panose="02020603050405020304" pitchFamily="18" charset="0"/>
              </a:rPr>
            </a:br>
            <a:r>
              <a:rPr lang="nl-NL" sz="1800" dirty="0">
                <a:effectLst/>
                <a:latin typeface="+mj-lt"/>
                <a:ea typeface="Calibri" panose="020F0502020204030204" pitchFamily="34" charset="0"/>
                <a:cs typeface="Times New Roman" panose="02020603050405020304" pitchFamily="18" charset="0"/>
              </a:rPr>
              <a:t>       bestaand initiatief</a:t>
            </a:r>
            <a:br>
              <a:rPr lang="nl-NL" sz="1800" dirty="0">
                <a:effectLst/>
                <a:latin typeface="+mj-lt"/>
                <a:ea typeface="Calibri" panose="020F0502020204030204" pitchFamily="34" charset="0"/>
                <a:cs typeface="Times New Roman" panose="02020603050405020304" pitchFamily="18" charset="0"/>
              </a:rPr>
            </a:br>
            <a:endParaRPr lang="nl-NL" sz="1800" dirty="0">
              <a:effectLst/>
              <a:latin typeface="+mj-lt"/>
              <a:ea typeface="Calibri" panose="020F0502020204030204" pitchFamily="34" charset="0"/>
              <a:cs typeface="Times New Roman" panose="02020603050405020304" pitchFamily="18" charset="0"/>
            </a:endParaRPr>
          </a:p>
          <a:p>
            <a:pPr marL="0" indent="0">
              <a:buNone/>
            </a:pPr>
            <a:r>
              <a:rPr lang="nl-NL" sz="1800" dirty="0">
                <a:latin typeface="+mj-lt"/>
                <a:ea typeface="Calibri" panose="020F0502020204030204" pitchFamily="34" charset="0"/>
                <a:cs typeface="Times New Roman" panose="02020603050405020304" pitchFamily="18" charset="0"/>
              </a:rPr>
              <a:t>       Tweewekelijkse positieve nieuwsbrief vol inspiratie</a:t>
            </a:r>
            <a:br>
              <a:rPr lang="nl-NL" sz="1800" dirty="0">
                <a:latin typeface="+mj-lt"/>
                <a:ea typeface="Calibri" panose="020F0502020204030204" pitchFamily="34" charset="0"/>
                <a:cs typeface="Times New Roman" panose="02020603050405020304" pitchFamily="18" charset="0"/>
              </a:rPr>
            </a:br>
            <a:endParaRPr lang="nl-NL" sz="1800" dirty="0">
              <a:latin typeface="+mj-lt"/>
              <a:ea typeface="Calibri" panose="020F0502020204030204" pitchFamily="34" charset="0"/>
              <a:cs typeface="Times New Roman" panose="02020603050405020304" pitchFamily="18" charset="0"/>
            </a:endParaRPr>
          </a:p>
          <a:p>
            <a:pPr marL="0" indent="0">
              <a:buNone/>
            </a:pPr>
            <a:r>
              <a:rPr lang="nl-NL" sz="1800" dirty="0">
                <a:latin typeface="+mj-lt"/>
                <a:ea typeface="Calibri" panose="020F0502020204030204" pitchFamily="34" charset="0"/>
                <a:cs typeface="Times New Roman" panose="02020603050405020304" pitchFamily="18" charset="0"/>
              </a:rPr>
              <a:t>       </a:t>
            </a:r>
            <a:r>
              <a:rPr lang="nl-NL" sz="1800" dirty="0">
                <a:effectLst/>
                <a:latin typeface="+mj-lt"/>
                <a:ea typeface="Calibri" panose="020F0502020204030204" pitchFamily="34" charset="0"/>
                <a:cs typeface="Times New Roman" panose="02020603050405020304" pitchFamily="18" charset="0"/>
              </a:rPr>
              <a:t>Levendige LinkedIn-community voor vraagstukken, inspiratie   </a:t>
            </a:r>
            <a:br>
              <a:rPr lang="nl-NL" sz="1800" dirty="0">
                <a:effectLst/>
                <a:latin typeface="+mj-lt"/>
                <a:ea typeface="Calibri" panose="020F0502020204030204" pitchFamily="34" charset="0"/>
                <a:cs typeface="Times New Roman" panose="02020603050405020304" pitchFamily="18" charset="0"/>
              </a:rPr>
            </a:br>
            <a:r>
              <a:rPr lang="nl-NL" sz="1800" dirty="0">
                <a:effectLst/>
                <a:latin typeface="+mj-lt"/>
                <a:ea typeface="Calibri" panose="020F0502020204030204" pitchFamily="34" charset="0"/>
                <a:cs typeface="Times New Roman" panose="02020603050405020304" pitchFamily="18" charset="0"/>
              </a:rPr>
              <a:t>       en tips</a:t>
            </a:r>
            <a:br>
              <a:rPr lang="nl-NL" sz="1800" dirty="0">
                <a:effectLst/>
                <a:latin typeface="+mj-lt"/>
                <a:ea typeface="Calibri" panose="020F0502020204030204" pitchFamily="34" charset="0"/>
                <a:cs typeface="Times New Roman" panose="02020603050405020304" pitchFamily="18" charset="0"/>
              </a:rPr>
            </a:br>
            <a:endParaRPr lang="nl-NL" sz="1800" dirty="0">
              <a:effectLst/>
              <a:latin typeface="+mj-lt"/>
              <a:ea typeface="Calibri" panose="020F0502020204030204" pitchFamily="34" charset="0"/>
              <a:cs typeface="Times New Roman" panose="02020603050405020304" pitchFamily="18" charset="0"/>
            </a:endParaRPr>
          </a:p>
          <a:p>
            <a:pPr marL="0" indent="0">
              <a:buNone/>
            </a:pPr>
            <a:r>
              <a:rPr lang="nl-NL" sz="1800" dirty="0">
                <a:effectLst/>
                <a:latin typeface="+mj-lt"/>
                <a:ea typeface="Calibri" panose="020F0502020204030204" pitchFamily="34" charset="0"/>
                <a:cs typeface="Times New Roman" panose="02020603050405020304" pitchFamily="18" charset="0"/>
              </a:rPr>
              <a:t>       Spraakmakende live events</a:t>
            </a:r>
          </a:p>
          <a:p>
            <a:pPr marL="0" indent="0">
              <a:buNone/>
            </a:pPr>
            <a:endParaRPr lang="nl-NL" sz="1700" dirty="0"/>
          </a:p>
        </p:txBody>
      </p:sp>
      <p:pic>
        <p:nvPicPr>
          <p:cNvPr id="5" name="Tijdelijke aanduiding voor inhoud 4" descr="Afbeelding met tekst, teken&#10;&#10;Automatisch gegenereerde beschrijving">
            <a:extLst>
              <a:ext uri="{FF2B5EF4-FFF2-40B4-BE49-F238E27FC236}">
                <a16:creationId xmlns:a16="http://schemas.microsoft.com/office/drawing/2014/main" id="{B11B6D17-E5B0-391F-E03D-71B20FF0DD39}"/>
              </a:ext>
            </a:extLst>
          </p:cNvPr>
          <p:cNvPicPr>
            <a:picLocks noChangeAspect="1"/>
          </p:cNvPicPr>
          <p:nvPr/>
        </p:nvPicPr>
        <p:blipFill rotWithShape="1">
          <a:blip r:embed="rId3">
            <a:extLst>
              <a:ext uri="{28A0092B-C50C-407E-A947-70E740481C1C}">
                <a14:useLocalDpi xmlns:a14="http://schemas.microsoft.com/office/drawing/2010/main" val="0"/>
              </a:ext>
            </a:extLst>
          </a:blip>
          <a:srcRect l="6681" r="1748"/>
          <a:stretch/>
        </p:blipFill>
        <p:spPr>
          <a:xfrm>
            <a:off x="8361890" y="1669985"/>
            <a:ext cx="2993430" cy="4111901"/>
          </a:xfrm>
          <a:prstGeom prst="rect">
            <a:avLst/>
          </a:prstGeom>
          <a:effectLst/>
        </p:spPr>
      </p:pic>
      <p:sp>
        <p:nvSpPr>
          <p:cNvPr id="13" name="Tekstvak 12">
            <a:extLst>
              <a:ext uri="{FF2B5EF4-FFF2-40B4-BE49-F238E27FC236}">
                <a16:creationId xmlns:a16="http://schemas.microsoft.com/office/drawing/2014/main" id="{19400416-32FB-8B4F-0D2D-3139D3F5956C}"/>
              </a:ext>
            </a:extLst>
          </p:cNvPr>
          <p:cNvSpPr txBox="1"/>
          <p:nvPr/>
        </p:nvSpPr>
        <p:spPr>
          <a:xfrm>
            <a:off x="1304308" y="3387382"/>
            <a:ext cx="249382" cy="338554"/>
          </a:xfrm>
          <a:prstGeom prst="rect">
            <a:avLst/>
          </a:prstGeom>
          <a:noFill/>
          <a:ln>
            <a:noFill/>
          </a:ln>
        </p:spPr>
        <p:txBody>
          <a:bodyPr wrap="square" rtlCol="0">
            <a:spAutoFit/>
          </a:bodyPr>
          <a:lstStyle/>
          <a:p>
            <a:r>
              <a:rPr lang="nl-NL" sz="1600" dirty="0">
                <a:solidFill>
                  <a:schemeClr val="bg1"/>
                </a:solidFill>
              </a:rPr>
              <a:t>1</a:t>
            </a:r>
          </a:p>
        </p:txBody>
      </p:sp>
      <p:sp>
        <p:nvSpPr>
          <p:cNvPr id="14" name="Ovaal 13">
            <a:extLst>
              <a:ext uri="{FF2B5EF4-FFF2-40B4-BE49-F238E27FC236}">
                <a16:creationId xmlns:a16="http://schemas.microsoft.com/office/drawing/2014/main" id="{303B8FB3-D3D7-9B2B-559F-3887ADC999BB}"/>
              </a:ext>
            </a:extLst>
          </p:cNvPr>
          <p:cNvSpPr/>
          <p:nvPr/>
        </p:nvSpPr>
        <p:spPr>
          <a:xfrm>
            <a:off x="832864" y="6074338"/>
            <a:ext cx="279602" cy="261257"/>
          </a:xfrm>
          <a:prstGeom prst="ellipse">
            <a:avLst/>
          </a:prstGeom>
          <a:solidFill>
            <a:srgbClr val="D57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8D393B4C-C41C-EFC7-F743-EC2B46EE49C5}"/>
              </a:ext>
            </a:extLst>
          </p:cNvPr>
          <p:cNvSpPr txBox="1"/>
          <p:nvPr/>
        </p:nvSpPr>
        <p:spPr>
          <a:xfrm>
            <a:off x="832863" y="6035965"/>
            <a:ext cx="249382" cy="584775"/>
          </a:xfrm>
          <a:prstGeom prst="rect">
            <a:avLst/>
          </a:prstGeom>
          <a:noFill/>
          <a:ln>
            <a:noFill/>
          </a:ln>
        </p:spPr>
        <p:txBody>
          <a:bodyPr wrap="square" rtlCol="0">
            <a:spAutoFit/>
          </a:bodyPr>
          <a:lstStyle/>
          <a:p>
            <a:r>
              <a:rPr lang="nl-NL" sz="1600" dirty="0">
                <a:solidFill>
                  <a:schemeClr val="bg1"/>
                </a:solidFill>
              </a:rPr>
              <a:t>51</a:t>
            </a:r>
          </a:p>
        </p:txBody>
      </p:sp>
      <p:sp>
        <p:nvSpPr>
          <p:cNvPr id="16" name="Ovaal 15">
            <a:extLst>
              <a:ext uri="{FF2B5EF4-FFF2-40B4-BE49-F238E27FC236}">
                <a16:creationId xmlns:a16="http://schemas.microsoft.com/office/drawing/2014/main" id="{6F4191E4-4D06-A580-7CA8-FB9D003D8FBC}"/>
              </a:ext>
            </a:extLst>
          </p:cNvPr>
          <p:cNvSpPr/>
          <p:nvPr/>
        </p:nvSpPr>
        <p:spPr>
          <a:xfrm>
            <a:off x="832864" y="5249302"/>
            <a:ext cx="279602" cy="261257"/>
          </a:xfrm>
          <a:prstGeom prst="ellipse">
            <a:avLst/>
          </a:prstGeom>
          <a:solidFill>
            <a:srgbClr val="D57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a:extLst>
              <a:ext uri="{FF2B5EF4-FFF2-40B4-BE49-F238E27FC236}">
                <a16:creationId xmlns:a16="http://schemas.microsoft.com/office/drawing/2014/main" id="{28120CCE-5C99-B79D-24F5-6067FD818E3E}"/>
              </a:ext>
            </a:extLst>
          </p:cNvPr>
          <p:cNvSpPr txBox="1"/>
          <p:nvPr/>
        </p:nvSpPr>
        <p:spPr>
          <a:xfrm>
            <a:off x="832863" y="5210653"/>
            <a:ext cx="249382" cy="338554"/>
          </a:xfrm>
          <a:prstGeom prst="rect">
            <a:avLst/>
          </a:prstGeom>
          <a:noFill/>
          <a:ln>
            <a:noFill/>
          </a:ln>
        </p:spPr>
        <p:txBody>
          <a:bodyPr wrap="square" rtlCol="0">
            <a:spAutoFit/>
          </a:bodyPr>
          <a:lstStyle/>
          <a:p>
            <a:r>
              <a:rPr lang="nl-NL" sz="1600" dirty="0">
                <a:solidFill>
                  <a:schemeClr val="bg1"/>
                </a:solidFill>
              </a:rPr>
              <a:t>4</a:t>
            </a:r>
          </a:p>
        </p:txBody>
      </p:sp>
      <p:sp>
        <p:nvSpPr>
          <p:cNvPr id="18" name="Ovaal 17">
            <a:extLst>
              <a:ext uri="{FF2B5EF4-FFF2-40B4-BE49-F238E27FC236}">
                <a16:creationId xmlns:a16="http://schemas.microsoft.com/office/drawing/2014/main" id="{A2FD71AD-7D0D-10DA-EDBD-B6D27726B851}"/>
              </a:ext>
            </a:extLst>
          </p:cNvPr>
          <p:cNvSpPr/>
          <p:nvPr/>
        </p:nvSpPr>
        <p:spPr>
          <a:xfrm>
            <a:off x="829725" y="4594661"/>
            <a:ext cx="279602" cy="261257"/>
          </a:xfrm>
          <a:prstGeom prst="ellipse">
            <a:avLst/>
          </a:prstGeom>
          <a:solidFill>
            <a:srgbClr val="D57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6111F906-E37D-6F15-83C8-099602D69F89}"/>
              </a:ext>
            </a:extLst>
          </p:cNvPr>
          <p:cNvSpPr txBox="1"/>
          <p:nvPr/>
        </p:nvSpPr>
        <p:spPr>
          <a:xfrm>
            <a:off x="829724" y="4556012"/>
            <a:ext cx="249382" cy="338554"/>
          </a:xfrm>
          <a:prstGeom prst="rect">
            <a:avLst/>
          </a:prstGeom>
          <a:noFill/>
          <a:ln>
            <a:noFill/>
          </a:ln>
        </p:spPr>
        <p:txBody>
          <a:bodyPr wrap="square" rtlCol="0">
            <a:spAutoFit/>
          </a:bodyPr>
          <a:lstStyle/>
          <a:p>
            <a:r>
              <a:rPr lang="nl-NL" sz="1600" dirty="0">
                <a:solidFill>
                  <a:schemeClr val="bg1"/>
                </a:solidFill>
              </a:rPr>
              <a:t>3</a:t>
            </a:r>
          </a:p>
        </p:txBody>
      </p:sp>
      <p:sp>
        <p:nvSpPr>
          <p:cNvPr id="20" name="Ovaal 19">
            <a:extLst>
              <a:ext uri="{FF2B5EF4-FFF2-40B4-BE49-F238E27FC236}">
                <a16:creationId xmlns:a16="http://schemas.microsoft.com/office/drawing/2014/main" id="{39BE816B-2454-8938-1F19-0E22DC0D2260}"/>
              </a:ext>
            </a:extLst>
          </p:cNvPr>
          <p:cNvSpPr/>
          <p:nvPr/>
        </p:nvSpPr>
        <p:spPr>
          <a:xfrm>
            <a:off x="829725" y="3788965"/>
            <a:ext cx="279602" cy="261257"/>
          </a:xfrm>
          <a:prstGeom prst="ellipse">
            <a:avLst/>
          </a:prstGeom>
          <a:solidFill>
            <a:srgbClr val="D57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a:extLst>
              <a:ext uri="{FF2B5EF4-FFF2-40B4-BE49-F238E27FC236}">
                <a16:creationId xmlns:a16="http://schemas.microsoft.com/office/drawing/2014/main" id="{16E85DC2-F5F9-A97A-80F4-60DF23C4829C}"/>
              </a:ext>
            </a:extLst>
          </p:cNvPr>
          <p:cNvSpPr txBox="1"/>
          <p:nvPr/>
        </p:nvSpPr>
        <p:spPr>
          <a:xfrm>
            <a:off x="829724" y="3750316"/>
            <a:ext cx="249382" cy="338554"/>
          </a:xfrm>
          <a:prstGeom prst="rect">
            <a:avLst/>
          </a:prstGeom>
          <a:noFill/>
          <a:ln>
            <a:noFill/>
          </a:ln>
        </p:spPr>
        <p:txBody>
          <a:bodyPr wrap="square" rtlCol="0">
            <a:spAutoFit/>
          </a:bodyPr>
          <a:lstStyle/>
          <a:p>
            <a:r>
              <a:rPr lang="nl-NL" sz="1600" dirty="0">
                <a:solidFill>
                  <a:schemeClr val="bg1"/>
                </a:solidFill>
              </a:rPr>
              <a:t>2</a:t>
            </a:r>
          </a:p>
        </p:txBody>
      </p:sp>
      <p:sp>
        <p:nvSpPr>
          <p:cNvPr id="22" name="Ovaal 21">
            <a:extLst>
              <a:ext uri="{FF2B5EF4-FFF2-40B4-BE49-F238E27FC236}">
                <a16:creationId xmlns:a16="http://schemas.microsoft.com/office/drawing/2014/main" id="{81FE10E9-74BF-324A-5080-BE95C430CF2D}"/>
              </a:ext>
            </a:extLst>
          </p:cNvPr>
          <p:cNvSpPr/>
          <p:nvPr/>
        </p:nvSpPr>
        <p:spPr>
          <a:xfrm>
            <a:off x="836680" y="3091220"/>
            <a:ext cx="279602" cy="261257"/>
          </a:xfrm>
          <a:prstGeom prst="ellipse">
            <a:avLst/>
          </a:prstGeom>
          <a:solidFill>
            <a:srgbClr val="D57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a:extLst>
              <a:ext uri="{FF2B5EF4-FFF2-40B4-BE49-F238E27FC236}">
                <a16:creationId xmlns:a16="http://schemas.microsoft.com/office/drawing/2014/main" id="{E142EF25-5D5D-C98E-CB35-8FF8A9CB863C}"/>
              </a:ext>
            </a:extLst>
          </p:cNvPr>
          <p:cNvSpPr txBox="1"/>
          <p:nvPr/>
        </p:nvSpPr>
        <p:spPr>
          <a:xfrm>
            <a:off x="829724" y="3036529"/>
            <a:ext cx="249382" cy="338554"/>
          </a:xfrm>
          <a:prstGeom prst="rect">
            <a:avLst/>
          </a:prstGeom>
          <a:noFill/>
          <a:ln>
            <a:noFill/>
          </a:ln>
        </p:spPr>
        <p:txBody>
          <a:bodyPr wrap="square" rtlCol="0">
            <a:spAutoFit/>
          </a:bodyPr>
          <a:lstStyle/>
          <a:p>
            <a:r>
              <a:rPr lang="nl-NL" sz="1600" dirty="0">
                <a:solidFill>
                  <a:schemeClr val="bg1"/>
                </a:solidFill>
              </a:rPr>
              <a:t>1</a:t>
            </a:r>
          </a:p>
        </p:txBody>
      </p:sp>
    </p:spTree>
    <p:extLst>
      <p:ext uri="{BB962C8B-B14F-4D97-AF65-F5344CB8AC3E}">
        <p14:creationId xmlns:p14="http://schemas.microsoft.com/office/powerpoint/2010/main" val="165707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38288C-E854-A299-0E4E-E0A9D1D5463B}"/>
              </a:ext>
            </a:extLst>
          </p:cNvPr>
          <p:cNvSpPr>
            <a:spLocks noGrp="1"/>
          </p:cNvSpPr>
          <p:nvPr>
            <p:ph type="title"/>
          </p:nvPr>
        </p:nvSpPr>
        <p:spPr>
          <a:xfrm>
            <a:off x="522679" y="2681287"/>
            <a:ext cx="4122179" cy="1495425"/>
          </a:xfrm>
        </p:spPr>
        <p:txBody>
          <a:bodyPr>
            <a:normAutofit fontScale="90000"/>
          </a:bodyPr>
          <a:lstStyle/>
          <a:p>
            <a:r>
              <a:rPr lang="nl-NL" sz="5400" dirty="0">
                <a:solidFill>
                  <a:srgbClr val="3E2B6D"/>
                </a:solidFill>
              </a:rPr>
              <a:t>De waarden van Peel Positief</a:t>
            </a:r>
          </a:p>
        </p:txBody>
      </p:sp>
      <p:pic>
        <p:nvPicPr>
          <p:cNvPr id="12" name="Afbeelding 11" descr="Afbeelding met tekst, schermopname, menu, Lettertype&#10;&#10;Automatisch gegenereerde beschrijving">
            <a:extLst>
              <a:ext uri="{FF2B5EF4-FFF2-40B4-BE49-F238E27FC236}">
                <a16:creationId xmlns:a16="http://schemas.microsoft.com/office/drawing/2014/main" id="{6A8FAC21-5A51-966E-0A81-C67F95955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858" y="348486"/>
            <a:ext cx="6857331" cy="5967731"/>
          </a:xfrm>
          <a:prstGeom prst="rect">
            <a:avLst/>
          </a:prstGeom>
        </p:spPr>
      </p:pic>
    </p:spTree>
    <p:extLst>
      <p:ext uri="{BB962C8B-B14F-4D97-AF65-F5344CB8AC3E}">
        <p14:creationId xmlns:p14="http://schemas.microsoft.com/office/powerpoint/2010/main" val="288647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E LEVEN NIET IN EEN TIJDPERK VAN VERANDERING, MAAR IN EEN VERANDERING VAN TIJDPERK">
            <a:extLst>
              <a:ext uri="{FF2B5EF4-FFF2-40B4-BE49-F238E27FC236}">
                <a16:creationId xmlns:a16="http://schemas.microsoft.com/office/drawing/2014/main" id="{BF1AA71A-3C65-8AB0-4379-27F4D8F0E325}"/>
              </a:ext>
            </a:extLst>
          </p:cNvPr>
          <p:cNvSpPr/>
          <p:nvPr/>
        </p:nvSpPr>
        <p:spPr>
          <a:xfrm>
            <a:off x="1690019" y="1577238"/>
            <a:ext cx="8811962" cy="3703525"/>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lnSpc>
                <a:spcPct val="120000"/>
              </a:lnSpc>
              <a:defRPr sz="7200" b="1" cap="all"/>
            </a:lvl1pPr>
          </a:lstStyle>
          <a:p>
            <a:pPr algn="ctr" defTabSz="412750" hangingPunct="0"/>
            <a:r>
              <a:rPr sz="3600" kern="0" dirty="0">
                <a:solidFill>
                  <a:srgbClr val="3E2B6D"/>
                </a:solidFill>
                <a:latin typeface="Helvetica"/>
                <a:cs typeface="Helvetica"/>
                <a:sym typeface="Helvetica"/>
              </a:rPr>
              <a:t>WE LEVEN NIET IN EEN TIJDPERK VAN VERANDERING, MAAR IN EEN VERANDERING VAN TIJDPERK</a:t>
            </a:r>
          </a:p>
        </p:txBody>
      </p:sp>
      <p:sp>
        <p:nvSpPr>
          <p:cNvPr id="5" name="Jan Rotmans">
            <a:extLst>
              <a:ext uri="{FF2B5EF4-FFF2-40B4-BE49-F238E27FC236}">
                <a16:creationId xmlns:a16="http://schemas.microsoft.com/office/drawing/2014/main" id="{A2EDBA7C-39E9-3B3D-7955-E1CF20FB429B}"/>
              </a:ext>
            </a:extLst>
          </p:cNvPr>
          <p:cNvSpPr/>
          <p:nvPr/>
        </p:nvSpPr>
        <p:spPr>
          <a:xfrm>
            <a:off x="8328524" y="4588714"/>
            <a:ext cx="881652" cy="220573"/>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p>
            <a:pPr algn="ctr" defTabSz="412750" hangingPunct="0"/>
            <a:r>
              <a:rPr sz="1100" kern="0" dirty="0">
                <a:solidFill>
                  <a:srgbClr val="000000"/>
                </a:solidFill>
                <a:latin typeface="Helvetica"/>
                <a:cs typeface="Helvetica"/>
                <a:sym typeface="Helvetica"/>
              </a:rPr>
              <a:t>Jan </a:t>
            </a:r>
            <a:r>
              <a:rPr sz="1100" kern="0" dirty="0" err="1">
                <a:solidFill>
                  <a:srgbClr val="000000"/>
                </a:solidFill>
                <a:latin typeface="Helvetica"/>
                <a:cs typeface="Helvetica"/>
                <a:sym typeface="Helvetica"/>
              </a:rPr>
              <a:t>Rotmans</a:t>
            </a:r>
            <a:endParaRPr sz="1100" kern="0" dirty="0">
              <a:solidFill>
                <a:srgbClr val="000000"/>
              </a:solidFill>
              <a:latin typeface="Helvetica"/>
              <a:cs typeface="Helvetica"/>
              <a:sym typeface="Helvetica"/>
            </a:endParaRPr>
          </a:p>
        </p:txBody>
      </p:sp>
    </p:spTree>
    <p:extLst>
      <p:ext uri="{BB962C8B-B14F-4D97-AF65-F5344CB8AC3E}">
        <p14:creationId xmlns:p14="http://schemas.microsoft.com/office/powerpoint/2010/main" val="339863962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5627D6D564340B7B7138194C1FFF3" ma:contentTypeVersion="16" ma:contentTypeDescription="Een nieuw document maken." ma:contentTypeScope="" ma:versionID="49ffb687aa4bdfa0e99c8010928c93b6">
  <xsd:schema xmlns:xsd="http://www.w3.org/2001/XMLSchema" xmlns:xs="http://www.w3.org/2001/XMLSchema" xmlns:p="http://schemas.microsoft.com/office/2006/metadata/properties" xmlns:ns2="a61d86cd-f31a-4168-9fb8-fc96e4cf2877" xmlns:ns3="143ccdc4-6d40-4df0-934c-2c78708b169c" targetNamespace="http://schemas.microsoft.com/office/2006/metadata/properties" ma:root="true" ma:fieldsID="37ef9970fdf1e51ea52808f1c54039b1" ns2:_="" ns3:_="">
    <xsd:import namespace="a61d86cd-f31a-4168-9fb8-fc96e4cf2877"/>
    <xsd:import namespace="143ccdc4-6d40-4df0-934c-2c78708b16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d86cd-f31a-4168-9fb8-fc96e4cf28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97c70650-5ee9-4dcd-8dc2-b247cc836b8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3ccdc4-6d40-4df0-934c-2c78708b169c"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6a900a84-af29-4cbc-8e55-6e0eba3e691a}" ma:internalName="TaxCatchAll" ma:showField="CatchAllData" ma:web="143ccdc4-6d40-4df0-934c-2c78708b1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BE4F6E-561E-4C57-9FF8-359DA7D3B8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1d86cd-f31a-4168-9fb8-fc96e4cf2877"/>
    <ds:schemaRef ds:uri="143ccdc4-6d40-4df0-934c-2c78708b1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F9DBC8-C972-401C-B956-A0CCA02FCB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3035</TotalTime>
  <Words>683</Words>
  <Application>Microsoft Macintosh PowerPoint</Application>
  <PresentationFormat>Breedbeeld</PresentationFormat>
  <Paragraphs>73</Paragraphs>
  <Slides>11</Slides>
  <Notes>6</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11</vt:i4>
      </vt:variant>
    </vt:vector>
  </HeadingPairs>
  <TitlesOfParts>
    <vt:vector size="18" baseType="lpstr">
      <vt:lpstr>Arial</vt:lpstr>
      <vt:lpstr>Calibri</vt:lpstr>
      <vt:lpstr>Calibri Light</vt:lpstr>
      <vt:lpstr>Helvetica</vt:lpstr>
      <vt:lpstr>Wingdings</vt:lpstr>
      <vt:lpstr>Kantoorthema</vt:lpstr>
      <vt:lpstr>1_Kantoorthema</vt:lpstr>
      <vt:lpstr>PowerPoint-presentatie</vt:lpstr>
      <vt:lpstr>PowerPoint-presentatie</vt:lpstr>
      <vt:lpstr>PowerPoint-presentatie</vt:lpstr>
      <vt:lpstr>PowerPoint-presentatie</vt:lpstr>
      <vt:lpstr>Zo willen we dat bereiken</vt:lpstr>
      <vt:lpstr>Pioniers     </vt:lpstr>
      <vt:lpstr>Wat krijg je als  Peel Positief Pionier?</vt:lpstr>
      <vt:lpstr>De waarden van Peel Positief</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Eva</dc:creator>
  <cp:lastModifiedBy>Marloes Kooter</cp:lastModifiedBy>
  <cp:revision>14</cp:revision>
  <dcterms:created xsi:type="dcterms:W3CDTF">2022-11-28T18:51:21Z</dcterms:created>
  <dcterms:modified xsi:type="dcterms:W3CDTF">2023-05-22T08:47:43Z</dcterms:modified>
</cp:coreProperties>
</file>